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342" r:id="rId2"/>
    <p:sldId id="310" r:id="rId3"/>
    <p:sldId id="311" r:id="rId4"/>
    <p:sldId id="312" r:id="rId5"/>
    <p:sldId id="313" r:id="rId6"/>
    <p:sldId id="326" r:id="rId7"/>
    <p:sldId id="309" r:id="rId8"/>
    <p:sldId id="330" r:id="rId9"/>
    <p:sldId id="331" r:id="rId10"/>
    <p:sldId id="332" r:id="rId11"/>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k Woertman" initials="MW" lastIdx="1" clrIdx="0">
    <p:extLst>
      <p:ext uri="{19B8F6BF-5375-455C-9EA6-DF929625EA0E}">
        <p15:presenceInfo xmlns:p15="http://schemas.microsoft.com/office/powerpoint/2012/main" userId="Mark Woertm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0000CC"/>
    <a:srgbClr val="CC0000"/>
    <a:srgbClr val="0000FF"/>
    <a:srgbClr val="0000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69" autoAdjust="0"/>
    <p:restoredTop sz="94660"/>
  </p:normalViewPr>
  <p:slideViewPr>
    <p:cSldViewPr snapToObjects="1">
      <p:cViewPr varScale="1">
        <p:scale>
          <a:sx n="109" d="100"/>
          <a:sy n="109" d="100"/>
        </p:scale>
        <p:origin x="168" y="156"/>
      </p:cViewPr>
      <p:guideLst>
        <p:guide orient="horz" pos="2160"/>
        <p:guide pos="2880"/>
      </p:guideLst>
    </p:cSldViewPr>
  </p:slideViewPr>
  <p:notesTextViewPr>
    <p:cViewPr>
      <p:scale>
        <a:sx n="1" d="1"/>
        <a:sy n="1" d="1"/>
      </p:scale>
      <p:origin x="0" y="0"/>
    </p:cViewPr>
  </p:notesTextViewPr>
  <p:gridSpacing cx="60128" cy="6012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6D7F7F-ED26-4DF4-B3FD-551E9D23A25B}" type="datetimeFigureOut">
              <a:rPr lang="nl-NL" smtClean="0"/>
              <a:t>4-5-2019</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C64156-CE96-4CF5-940B-8F5F88196641}" type="slidenum">
              <a:rPr lang="nl-NL" smtClean="0"/>
              <a:t>‹nr.›</a:t>
            </a:fld>
            <a:endParaRPr lang="nl-NL"/>
          </a:p>
        </p:txBody>
      </p:sp>
    </p:spTree>
    <p:extLst>
      <p:ext uri="{BB962C8B-B14F-4D97-AF65-F5344CB8AC3E}">
        <p14:creationId xmlns:p14="http://schemas.microsoft.com/office/powerpoint/2010/main" val="17126235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a:t>Klik om de ondertitelstijl van het model te bewerken</a:t>
            </a:r>
          </a:p>
        </p:txBody>
      </p:sp>
      <p:sp>
        <p:nvSpPr>
          <p:cNvPr id="4" name="Rectangle 4"/>
          <p:cNvSpPr>
            <a:spLocks noGrp="1" noChangeArrowheads="1"/>
          </p:cNvSpPr>
          <p:nvPr>
            <p:ph type="dt" sz="half" idx="10"/>
          </p:nvPr>
        </p:nvSpPr>
        <p:spPr>
          <a:ln/>
        </p:spPr>
        <p:txBody>
          <a:bodyPr/>
          <a:lstStyle>
            <a:lvl1pPr>
              <a:defRPr/>
            </a:lvl1pPr>
          </a:lstStyle>
          <a:p>
            <a:pPr>
              <a:defRPr/>
            </a:pPr>
            <a:endParaRPr lang="nl-NL">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nl-NL">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95A7226-2D96-4FFF-BBF8-26596666B0E2}" type="slidenum">
              <a:rPr lang="nl-NL">
                <a:solidFill>
                  <a:srgbClr val="000000"/>
                </a:solidFill>
              </a:rPr>
              <a:pPr>
                <a:defRPr/>
              </a:pPr>
              <a:t>‹nr.›</a:t>
            </a:fld>
            <a:endParaRPr lang="nl-NL">
              <a:solidFill>
                <a:srgbClr val="000000"/>
              </a:solidFill>
            </a:endParaRPr>
          </a:p>
        </p:txBody>
      </p:sp>
    </p:spTree>
    <p:extLst>
      <p:ext uri="{BB962C8B-B14F-4D97-AF65-F5344CB8AC3E}">
        <p14:creationId xmlns:p14="http://schemas.microsoft.com/office/powerpoint/2010/main" val="39508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nl-NL">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nl-NL">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00FD707-20A4-4811-934A-039CC644C957}" type="slidenum">
              <a:rPr lang="nl-NL">
                <a:solidFill>
                  <a:srgbClr val="000000"/>
                </a:solidFill>
              </a:rPr>
              <a:pPr>
                <a:defRPr/>
              </a:pPr>
              <a:t>‹nr.›</a:t>
            </a:fld>
            <a:endParaRPr lang="nl-NL">
              <a:solidFill>
                <a:srgbClr val="000000"/>
              </a:solidFill>
            </a:endParaRPr>
          </a:p>
        </p:txBody>
      </p:sp>
    </p:spTree>
    <p:extLst>
      <p:ext uri="{BB962C8B-B14F-4D97-AF65-F5344CB8AC3E}">
        <p14:creationId xmlns:p14="http://schemas.microsoft.com/office/powerpoint/2010/main" val="4210377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nl-NL">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nl-NL">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BF97BF6-D822-4610-82BA-D97FBB5C5E18}" type="slidenum">
              <a:rPr lang="nl-NL">
                <a:solidFill>
                  <a:srgbClr val="000000"/>
                </a:solidFill>
              </a:rPr>
              <a:pPr>
                <a:defRPr/>
              </a:pPr>
              <a:t>‹nr.›</a:t>
            </a:fld>
            <a:endParaRPr lang="nl-NL">
              <a:solidFill>
                <a:srgbClr val="000000"/>
              </a:solidFill>
            </a:endParaRPr>
          </a:p>
        </p:txBody>
      </p:sp>
    </p:spTree>
    <p:extLst>
      <p:ext uri="{BB962C8B-B14F-4D97-AF65-F5344CB8AC3E}">
        <p14:creationId xmlns:p14="http://schemas.microsoft.com/office/powerpoint/2010/main" val="2594333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nl-NL">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nl-NL">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4A38DC2-EEB5-419E-A8D6-7CEE7ED62094}" type="slidenum">
              <a:rPr lang="nl-NL">
                <a:solidFill>
                  <a:srgbClr val="000000"/>
                </a:solidFill>
              </a:rPr>
              <a:pPr>
                <a:defRPr/>
              </a:pPr>
              <a:t>‹nr.›</a:t>
            </a:fld>
            <a:endParaRPr lang="nl-NL">
              <a:solidFill>
                <a:srgbClr val="000000"/>
              </a:solidFill>
            </a:endParaRPr>
          </a:p>
        </p:txBody>
      </p:sp>
    </p:spTree>
    <p:extLst>
      <p:ext uri="{BB962C8B-B14F-4D97-AF65-F5344CB8AC3E}">
        <p14:creationId xmlns:p14="http://schemas.microsoft.com/office/powerpoint/2010/main" val="1847034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Rectangle 4"/>
          <p:cNvSpPr>
            <a:spLocks noGrp="1" noChangeArrowheads="1"/>
          </p:cNvSpPr>
          <p:nvPr>
            <p:ph type="dt" sz="half" idx="10"/>
          </p:nvPr>
        </p:nvSpPr>
        <p:spPr>
          <a:ln/>
        </p:spPr>
        <p:txBody>
          <a:bodyPr/>
          <a:lstStyle>
            <a:lvl1pPr>
              <a:defRPr/>
            </a:lvl1pPr>
          </a:lstStyle>
          <a:p>
            <a:pPr>
              <a:defRPr/>
            </a:pPr>
            <a:endParaRPr lang="nl-NL">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nl-NL">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6520A7D-DCE5-461E-900A-CE679C69B1BB}" type="slidenum">
              <a:rPr lang="nl-NL">
                <a:solidFill>
                  <a:srgbClr val="000000"/>
                </a:solidFill>
              </a:rPr>
              <a:pPr>
                <a:defRPr/>
              </a:pPr>
              <a:t>‹nr.›</a:t>
            </a:fld>
            <a:endParaRPr lang="nl-NL">
              <a:solidFill>
                <a:srgbClr val="000000"/>
              </a:solidFill>
            </a:endParaRPr>
          </a:p>
        </p:txBody>
      </p:sp>
    </p:spTree>
    <p:extLst>
      <p:ext uri="{BB962C8B-B14F-4D97-AF65-F5344CB8AC3E}">
        <p14:creationId xmlns:p14="http://schemas.microsoft.com/office/powerpoint/2010/main" val="4229105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Rectangle 4"/>
          <p:cNvSpPr>
            <a:spLocks noGrp="1" noChangeArrowheads="1"/>
          </p:cNvSpPr>
          <p:nvPr>
            <p:ph type="dt" sz="half" idx="10"/>
          </p:nvPr>
        </p:nvSpPr>
        <p:spPr>
          <a:ln/>
        </p:spPr>
        <p:txBody>
          <a:bodyPr/>
          <a:lstStyle>
            <a:lvl1pPr>
              <a:defRPr/>
            </a:lvl1pPr>
          </a:lstStyle>
          <a:p>
            <a:pPr>
              <a:defRPr/>
            </a:pPr>
            <a:endParaRPr lang="nl-NL">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nl-NL">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EBBC661-9E43-4E1C-BE00-47787F8E60CF}" type="slidenum">
              <a:rPr lang="nl-NL">
                <a:solidFill>
                  <a:srgbClr val="000000"/>
                </a:solidFill>
              </a:rPr>
              <a:pPr>
                <a:defRPr/>
              </a:pPr>
              <a:t>‹nr.›</a:t>
            </a:fld>
            <a:endParaRPr lang="nl-NL">
              <a:solidFill>
                <a:srgbClr val="000000"/>
              </a:solidFill>
            </a:endParaRPr>
          </a:p>
        </p:txBody>
      </p:sp>
    </p:spTree>
    <p:extLst>
      <p:ext uri="{BB962C8B-B14F-4D97-AF65-F5344CB8AC3E}">
        <p14:creationId xmlns:p14="http://schemas.microsoft.com/office/powerpoint/2010/main" val="697343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Rectangle 4"/>
          <p:cNvSpPr>
            <a:spLocks noGrp="1" noChangeArrowheads="1"/>
          </p:cNvSpPr>
          <p:nvPr>
            <p:ph type="dt" sz="half" idx="10"/>
          </p:nvPr>
        </p:nvSpPr>
        <p:spPr>
          <a:ln/>
        </p:spPr>
        <p:txBody>
          <a:bodyPr/>
          <a:lstStyle>
            <a:lvl1pPr>
              <a:defRPr/>
            </a:lvl1pPr>
          </a:lstStyle>
          <a:p>
            <a:pPr>
              <a:defRPr/>
            </a:pPr>
            <a:endParaRPr lang="nl-NL">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nl-NL">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6047E7B-8B5F-4BEF-B67B-4A48FF0B0030}" type="slidenum">
              <a:rPr lang="nl-NL">
                <a:solidFill>
                  <a:srgbClr val="000000"/>
                </a:solidFill>
              </a:rPr>
              <a:pPr>
                <a:defRPr/>
              </a:pPr>
              <a:t>‹nr.›</a:t>
            </a:fld>
            <a:endParaRPr lang="nl-NL">
              <a:solidFill>
                <a:srgbClr val="000000"/>
              </a:solidFill>
            </a:endParaRPr>
          </a:p>
        </p:txBody>
      </p:sp>
    </p:spTree>
    <p:extLst>
      <p:ext uri="{BB962C8B-B14F-4D97-AF65-F5344CB8AC3E}">
        <p14:creationId xmlns:p14="http://schemas.microsoft.com/office/powerpoint/2010/main" val="1972043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Rectangle 4"/>
          <p:cNvSpPr>
            <a:spLocks noGrp="1" noChangeArrowheads="1"/>
          </p:cNvSpPr>
          <p:nvPr>
            <p:ph type="dt" sz="half" idx="10"/>
          </p:nvPr>
        </p:nvSpPr>
        <p:spPr>
          <a:ln/>
        </p:spPr>
        <p:txBody>
          <a:bodyPr/>
          <a:lstStyle>
            <a:lvl1pPr>
              <a:defRPr/>
            </a:lvl1pPr>
          </a:lstStyle>
          <a:p>
            <a:pPr>
              <a:defRPr/>
            </a:pPr>
            <a:endParaRPr lang="nl-NL">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nl-NL">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A86B378-591D-4D31-AC00-E097A47186B9}" type="slidenum">
              <a:rPr lang="nl-NL">
                <a:solidFill>
                  <a:srgbClr val="000000"/>
                </a:solidFill>
              </a:rPr>
              <a:pPr>
                <a:defRPr/>
              </a:pPr>
              <a:t>‹nr.›</a:t>
            </a:fld>
            <a:endParaRPr lang="nl-NL">
              <a:solidFill>
                <a:srgbClr val="000000"/>
              </a:solidFill>
            </a:endParaRPr>
          </a:p>
        </p:txBody>
      </p:sp>
    </p:spTree>
    <p:extLst>
      <p:ext uri="{BB962C8B-B14F-4D97-AF65-F5344CB8AC3E}">
        <p14:creationId xmlns:p14="http://schemas.microsoft.com/office/powerpoint/2010/main" val="2224986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nl-NL">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nl-NL">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B672F45D-8B32-4D57-872D-5BAC1331F630}" type="slidenum">
              <a:rPr lang="nl-NL">
                <a:solidFill>
                  <a:srgbClr val="000000"/>
                </a:solidFill>
              </a:rPr>
              <a:pPr>
                <a:defRPr/>
              </a:pPr>
              <a:t>‹nr.›</a:t>
            </a:fld>
            <a:endParaRPr lang="nl-NL">
              <a:solidFill>
                <a:srgbClr val="000000"/>
              </a:solidFill>
            </a:endParaRPr>
          </a:p>
        </p:txBody>
      </p:sp>
    </p:spTree>
    <p:extLst>
      <p:ext uri="{BB962C8B-B14F-4D97-AF65-F5344CB8AC3E}">
        <p14:creationId xmlns:p14="http://schemas.microsoft.com/office/powerpoint/2010/main" val="2743356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endParaRPr lang="nl-NL">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nl-NL">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50CC89B-A076-4BAA-B1D4-35B9BA543857}" type="slidenum">
              <a:rPr lang="nl-NL">
                <a:solidFill>
                  <a:srgbClr val="000000"/>
                </a:solidFill>
              </a:rPr>
              <a:pPr>
                <a:defRPr/>
              </a:pPr>
              <a:t>‹nr.›</a:t>
            </a:fld>
            <a:endParaRPr lang="nl-NL">
              <a:solidFill>
                <a:srgbClr val="000000"/>
              </a:solidFill>
            </a:endParaRPr>
          </a:p>
        </p:txBody>
      </p:sp>
    </p:spTree>
    <p:extLst>
      <p:ext uri="{BB962C8B-B14F-4D97-AF65-F5344CB8AC3E}">
        <p14:creationId xmlns:p14="http://schemas.microsoft.com/office/powerpoint/2010/main" val="3379912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endParaRPr lang="nl-NL">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nl-NL">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CDDA2E0-3847-4CCC-AA93-D8E4F4A365FB}" type="slidenum">
              <a:rPr lang="nl-NL">
                <a:solidFill>
                  <a:srgbClr val="000000"/>
                </a:solidFill>
              </a:rPr>
              <a:pPr>
                <a:defRPr/>
              </a:pPr>
              <a:t>‹nr.›</a:t>
            </a:fld>
            <a:endParaRPr lang="nl-NL">
              <a:solidFill>
                <a:srgbClr val="000000"/>
              </a:solidFill>
            </a:endParaRPr>
          </a:p>
        </p:txBody>
      </p:sp>
    </p:spTree>
    <p:extLst>
      <p:ext uri="{BB962C8B-B14F-4D97-AF65-F5344CB8AC3E}">
        <p14:creationId xmlns:p14="http://schemas.microsoft.com/office/powerpoint/2010/main" val="2855204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l-NL"/>
              <a:t>Klik om het opmaakprofiel te bewerken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t>Klik om de opmaakprofielen van de modeltekst te bewerken</a:t>
            </a:r>
          </a:p>
          <a:p>
            <a:pPr lvl="1"/>
            <a:r>
              <a:rPr lang="nl-NL"/>
              <a:t>Tweede niveau</a:t>
            </a:r>
          </a:p>
          <a:p>
            <a:pPr lvl="2"/>
            <a:r>
              <a:rPr lang="nl-NL"/>
              <a:t>Derde niveau</a:t>
            </a:r>
          </a:p>
          <a:p>
            <a:pPr lvl="3"/>
            <a:r>
              <a:rPr lang="nl-NL"/>
              <a:t>Vierde niveau</a:t>
            </a:r>
          </a:p>
          <a:p>
            <a:pPr lvl="4"/>
            <a:r>
              <a:rPr lang="nl-NL"/>
              <a:t>Vijfde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spcBef>
                <a:spcPct val="0"/>
              </a:spcBef>
              <a:defRPr sz="1400"/>
            </a:lvl1pPr>
          </a:lstStyle>
          <a:p>
            <a:pPr fontAlgn="base">
              <a:spcAft>
                <a:spcPct val="0"/>
              </a:spcAft>
              <a:defRPr/>
            </a:pPr>
            <a:endParaRPr lang="nl-NL">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defRPr sz="1400"/>
            </a:lvl1pPr>
          </a:lstStyle>
          <a:p>
            <a:pPr algn="ctr" fontAlgn="base">
              <a:spcAft>
                <a:spcPct val="0"/>
              </a:spcAft>
              <a:defRPr/>
            </a:pPr>
            <a:endParaRPr lang="nl-NL">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400"/>
            </a:lvl1pPr>
          </a:lstStyle>
          <a:p>
            <a:pPr fontAlgn="base">
              <a:spcAft>
                <a:spcPct val="0"/>
              </a:spcAft>
              <a:defRPr/>
            </a:pPr>
            <a:fld id="{13C38A52-0905-49E1-A287-EF282920510B}" type="slidenum">
              <a:rPr lang="nl-NL">
                <a:solidFill>
                  <a:srgbClr val="000000"/>
                </a:solidFill>
              </a:rPr>
              <a:pPr fontAlgn="base">
                <a:spcAft>
                  <a:spcPct val="0"/>
                </a:spcAft>
                <a:defRPr/>
              </a:pPr>
              <a:t>‹nr.›</a:t>
            </a:fld>
            <a:endParaRPr lang="nl-NL">
              <a:solidFill>
                <a:srgbClr val="000000"/>
              </a:solidFill>
            </a:endParaRPr>
          </a:p>
        </p:txBody>
      </p:sp>
    </p:spTree>
    <p:extLst>
      <p:ext uri="{BB962C8B-B14F-4D97-AF65-F5344CB8AC3E}">
        <p14:creationId xmlns:p14="http://schemas.microsoft.com/office/powerpoint/2010/main" val="2682977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alibri" pitchFamily="34" charset="0"/>
        </a:defRPr>
      </a:lvl2pPr>
      <a:lvl3pPr algn="ctr" rtl="0" eaLnBrk="0" fontAlgn="base" hangingPunct="0">
        <a:spcBef>
          <a:spcPct val="0"/>
        </a:spcBef>
        <a:spcAft>
          <a:spcPct val="0"/>
        </a:spcAft>
        <a:defRPr sz="4400">
          <a:solidFill>
            <a:schemeClr val="tx2"/>
          </a:solidFill>
          <a:latin typeface="Calibri" pitchFamily="34" charset="0"/>
        </a:defRPr>
      </a:lvl3pPr>
      <a:lvl4pPr algn="ctr" rtl="0" eaLnBrk="0" fontAlgn="base" hangingPunct="0">
        <a:spcBef>
          <a:spcPct val="0"/>
        </a:spcBef>
        <a:spcAft>
          <a:spcPct val="0"/>
        </a:spcAft>
        <a:defRPr sz="4400">
          <a:solidFill>
            <a:schemeClr val="tx2"/>
          </a:solidFill>
          <a:latin typeface="Calibri" pitchFamily="34" charset="0"/>
        </a:defRPr>
      </a:lvl4pPr>
      <a:lvl5pPr algn="ctr" rtl="0" eaLnBrk="0" fontAlgn="base" hangingPunct="0">
        <a:spcBef>
          <a:spcPct val="0"/>
        </a:spcBef>
        <a:spcAft>
          <a:spcPct val="0"/>
        </a:spcAft>
        <a:defRPr sz="4400">
          <a:solidFill>
            <a:schemeClr val="tx2"/>
          </a:solidFill>
          <a:latin typeface="Calibri" pitchFamily="34" charset="0"/>
        </a:defRPr>
      </a:lvl5pPr>
      <a:lvl6pPr marL="457200" algn="ctr" rtl="0" fontAlgn="base">
        <a:spcBef>
          <a:spcPct val="0"/>
        </a:spcBef>
        <a:spcAft>
          <a:spcPct val="0"/>
        </a:spcAft>
        <a:defRPr sz="4400">
          <a:solidFill>
            <a:schemeClr val="tx2"/>
          </a:solidFill>
          <a:latin typeface="Calibri" pitchFamily="34" charset="0"/>
        </a:defRPr>
      </a:lvl6pPr>
      <a:lvl7pPr marL="914400" algn="ctr" rtl="0" fontAlgn="base">
        <a:spcBef>
          <a:spcPct val="0"/>
        </a:spcBef>
        <a:spcAft>
          <a:spcPct val="0"/>
        </a:spcAft>
        <a:defRPr sz="4400">
          <a:solidFill>
            <a:schemeClr val="tx2"/>
          </a:solidFill>
          <a:latin typeface="Calibri" pitchFamily="34" charset="0"/>
        </a:defRPr>
      </a:lvl7pPr>
      <a:lvl8pPr marL="1371600" algn="ctr" rtl="0" fontAlgn="base">
        <a:spcBef>
          <a:spcPct val="0"/>
        </a:spcBef>
        <a:spcAft>
          <a:spcPct val="0"/>
        </a:spcAft>
        <a:defRPr sz="4400">
          <a:solidFill>
            <a:schemeClr val="tx2"/>
          </a:solidFill>
          <a:latin typeface="Calibri" pitchFamily="34" charset="0"/>
        </a:defRPr>
      </a:lvl8pPr>
      <a:lvl9pPr marL="1828800" algn="ctr" rtl="0" fontAlgn="base">
        <a:spcBef>
          <a:spcPct val="0"/>
        </a:spcBef>
        <a:spcAft>
          <a:spcPct val="0"/>
        </a:spcAft>
        <a:defRPr sz="4400">
          <a:solidFill>
            <a:schemeClr val="tx2"/>
          </a:solidFill>
          <a:latin typeface="Calibri"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MARTInkShape-10"/>
          <p:cNvSpPr/>
          <p:nvPr/>
        </p:nvSpPr>
        <p:spPr bwMode="auto">
          <a:xfrm>
            <a:off x="3430800" y="629972"/>
            <a:ext cx="149992" cy="128649"/>
          </a:xfrm>
          <a:custGeom>
            <a:avLst/>
            <a:gdLst/>
            <a:ahLst/>
            <a:cxnLst/>
            <a:rect l="0" t="0" r="0" b="0"/>
            <a:pathLst>
              <a:path w="149992" h="128649">
                <a:moveTo>
                  <a:pt x="132145" y="75473"/>
                </a:moveTo>
                <a:lnTo>
                  <a:pt x="132145" y="32393"/>
                </a:lnTo>
                <a:lnTo>
                  <a:pt x="132145" y="17769"/>
                </a:lnTo>
                <a:lnTo>
                  <a:pt x="129500" y="12455"/>
                </a:lnTo>
                <a:lnTo>
                  <a:pt x="126008" y="6785"/>
                </a:lnTo>
                <a:lnTo>
                  <a:pt x="124457" y="958"/>
                </a:lnTo>
                <a:lnTo>
                  <a:pt x="123051" y="0"/>
                </a:lnTo>
                <a:lnTo>
                  <a:pt x="121122" y="353"/>
                </a:lnTo>
                <a:lnTo>
                  <a:pt x="101415" y="8049"/>
                </a:lnTo>
                <a:lnTo>
                  <a:pt x="75988" y="13979"/>
                </a:lnTo>
                <a:lnTo>
                  <a:pt x="35669" y="39532"/>
                </a:lnTo>
                <a:lnTo>
                  <a:pt x="10383" y="64372"/>
                </a:lnTo>
                <a:lnTo>
                  <a:pt x="2251" y="78578"/>
                </a:lnTo>
                <a:lnTo>
                  <a:pt x="0" y="86114"/>
                </a:lnTo>
                <a:lnTo>
                  <a:pt x="392" y="88520"/>
                </a:lnTo>
                <a:lnTo>
                  <a:pt x="1646" y="90124"/>
                </a:lnTo>
                <a:lnTo>
                  <a:pt x="3474" y="91194"/>
                </a:lnTo>
                <a:lnTo>
                  <a:pt x="4693" y="92899"/>
                </a:lnTo>
                <a:lnTo>
                  <a:pt x="7400" y="100039"/>
                </a:lnTo>
                <a:lnTo>
                  <a:pt x="11549" y="105574"/>
                </a:lnTo>
                <a:lnTo>
                  <a:pt x="16700" y="108695"/>
                </a:lnTo>
                <a:lnTo>
                  <a:pt x="47999" y="120189"/>
                </a:lnTo>
                <a:lnTo>
                  <a:pt x="58485" y="125985"/>
                </a:lnTo>
                <a:lnTo>
                  <a:pt x="85012" y="128648"/>
                </a:lnTo>
                <a:lnTo>
                  <a:pt x="93999" y="126226"/>
                </a:lnTo>
                <a:lnTo>
                  <a:pt x="102293" y="122835"/>
                </a:lnTo>
                <a:lnTo>
                  <a:pt x="117126" y="119933"/>
                </a:lnTo>
                <a:lnTo>
                  <a:pt x="131531" y="113213"/>
                </a:lnTo>
                <a:lnTo>
                  <a:pt x="134712" y="112539"/>
                </a:lnTo>
                <a:lnTo>
                  <a:pt x="140893" y="106499"/>
                </a:lnTo>
                <a:lnTo>
                  <a:pt x="145955" y="98192"/>
                </a:lnTo>
                <a:lnTo>
                  <a:pt x="148805" y="86945"/>
                </a:lnTo>
                <a:lnTo>
                  <a:pt x="149974" y="42826"/>
                </a:lnTo>
                <a:lnTo>
                  <a:pt x="149991" y="32521"/>
                </a:lnTo>
                <a:lnTo>
                  <a:pt x="149003" y="28979"/>
                </a:lnTo>
                <a:lnTo>
                  <a:pt x="147353" y="26618"/>
                </a:lnTo>
                <a:lnTo>
                  <a:pt x="137574" y="18088"/>
                </a:lnTo>
                <a:lnTo>
                  <a:pt x="134773" y="17372"/>
                </a:lnTo>
                <a:lnTo>
                  <a:pt x="131912" y="17888"/>
                </a:lnTo>
                <a:lnTo>
                  <a:pt x="126089" y="20114"/>
                </a:lnTo>
                <a:lnTo>
                  <a:pt x="114286" y="21895"/>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flat" cmpd="sng" algn="ctr">
                <a:solidFill>
                  <a:srgbClr val="0093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47" name="Tekstvak 46"/>
          <p:cNvSpPr txBox="1"/>
          <p:nvPr/>
        </p:nvSpPr>
        <p:spPr>
          <a:xfrm>
            <a:off x="1411" y="0"/>
            <a:ext cx="9144000" cy="1170000"/>
          </a:xfrm>
          <a:prstGeom prst="rect">
            <a:avLst/>
          </a:prstGeom>
          <a:noFill/>
        </p:spPr>
        <p:txBody>
          <a:bodyPr wrap="square" lIns="180000" tIns="180000" rIns="180000" bIns="180000" rtlCol="0" anchor="ctr" anchorCtr="0">
            <a:noAutofit/>
          </a:bodyPr>
          <a:lstStyle/>
          <a:p>
            <a:pPr marL="609600" indent="-609600" fontAlgn="base">
              <a:spcAft>
                <a:spcPct val="0"/>
              </a:spcAft>
            </a:pPr>
            <a:r>
              <a:rPr lang="en-US" sz="4400" b="1" dirty="0">
                <a:solidFill>
                  <a:schemeClr val="bg1">
                    <a:lumMod val="75000"/>
                  </a:schemeClr>
                </a:solidFill>
                <a:effectLst>
                  <a:outerShdw blurRad="38100" dist="38100" dir="2700000" algn="tl">
                    <a:srgbClr val="000000">
                      <a:alpha val="43137"/>
                    </a:srgbClr>
                  </a:outerShdw>
                </a:effectLst>
                <a:latin typeface="Calibri" pitchFamily="34" charset="0"/>
              </a:rPr>
              <a:t>4  Rome </a:t>
            </a:r>
            <a:r>
              <a:rPr lang="en-US" sz="4400" b="1" dirty="0" err="1">
                <a:solidFill>
                  <a:schemeClr val="bg1">
                    <a:lumMod val="75000"/>
                  </a:schemeClr>
                </a:solidFill>
                <a:effectLst>
                  <a:outerShdw blurRad="38100" dist="38100" dir="2700000" algn="tl">
                    <a:srgbClr val="000000">
                      <a:alpha val="43137"/>
                    </a:srgbClr>
                  </a:outerShdw>
                </a:effectLst>
                <a:latin typeface="Calibri" pitchFamily="34" charset="0"/>
              </a:rPr>
              <a:t>en</a:t>
            </a:r>
            <a:r>
              <a:rPr lang="en-US" sz="4400" b="1" dirty="0">
                <a:solidFill>
                  <a:schemeClr val="bg1">
                    <a:lumMod val="75000"/>
                  </a:schemeClr>
                </a:solidFill>
                <a:effectLst>
                  <a:outerShdw blurRad="38100" dist="38100" dir="2700000" algn="tl">
                    <a:srgbClr val="000000">
                      <a:alpha val="43137"/>
                    </a:srgbClr>
                  </a:outerShdw>
                </a:effectLst>
                <a:latin typeface="Calibri" pitchFamily="34" charset="0"/>
              </a:rPr>
              <a:t> </a:t>
            </a:r>
            <a:r>
              <a:rPr lang="en-US" sz="4400" b="1" dirty="0" err="1">
                <a:solidFill>
                  <a:schemeClr val="bg1">
                    <a:lumMod val="75000"/>
                  </a:schemeClr>
                </a:solidFill>
                <a:effectLst>
                  <a:outerShdw blurRad="38100" dist="38100" dir="2700000" algn="tl">
                    <a:srgbClr val="000000">
                      <a:alpha val="43137"/>
                    </a:srgbClr>
                  </a:outerShdw>
                </a:effectLst>
                <a:latin typeface="Calibri" pitchFamily="34" charset="0"/>
              </a:rPr>
              <a:t>Karthago</a:t>
            </a:r>
            <a:endParaRPr lang="en-US" sz="4400" b="1" dirty="0">
              <a:solidFill>
                <a:schemeClr val="bg1">
                  <a:lumMod val="75000"/>
                </a:schemeClr>
              </a:solidFill>
              <a:effectLst>
                <a:outerShdw blurRad="38100" dist="38100" dir="2700000" algn="tl">
                  <a:srgbClr val="000000">
                    <a:alpha val="43137"/>
                  </a:srgbClr>
                </a:outerShdw>
              </a:effectLst>
              <a:latin typeface="Calibri" pitchFamily="34" charset="0"/>
            </a:endParaRPr>
          </a:p>
          <a:p>
            <a:pPr marL="609600" indent="-609600" fontAlgn="base">
              <a:spcAft>
                <a:spcPct val="0"/>
              </a:spcAft>
            </a:pPr>
            <a:r>
              <a:rPr lang="en-US" sz="2400" b="1" dirty="0" err="1">
                <a:solidFill>
                  <a:schemeClr val="bg1">
                    <a:lumMod val="65000"/>
                  </a:schemeClr>
                </a:solidFill>
                <a:effectLst>
                  <a:outerShdw blurRad="38100" dist="38100" dir="2700000" algn="tl">
                    <a:srgbClr val="000000">
                      <a:alpha val="43137"/>
                    </a:srgbClr>
                  </a:outerShdw>
                </a:effectLst>
                <a:latin typeface="Calibri" pitchFamily="34" charset="0"/>
              </a:rPr>
              <a:t>Karthago</a:t>
            </a:r>
            <a:endParaRPr lang="nl-NL" sz="2400" b="1" baseline="30000" dirty="0">
              <a:solidFill>
                <a:schemeClr val="bg1">
                  <a:lumMod val="65000"/>
                </a:schemeClr>
              </a:solidFill>
              <a:effectLst>
                <a:outerShdw blurRad="38100" dist="38100" dir="2700000" algn="tl">
                  <a:srgbClr val="000000">
                    <a:alpha val="43137"/>
                  </a:srgbClr>
                </a:outerShdw>
              </a:effectLst>
              <a:latin typeface="Calibri" pitchFamily="34" charset="0"/>
            </a:endParaRPr>
          </a:p>
        </p:txBody>
      </p:sp>
      <p:sp>
        <p:nvSpPr>
          <p:cNvPr id="10" name="Tekstvak 9"/>
          <p:cNvSpPr txBox="1"/>
          <p:nvPr/>
        </p:nvSpPr>
        <p:spPr>
          <a:xfrm>
            <a:off x="1411" y="1170000"/>
            <a:ext cx="9144000" cy="5688000"/>
          </a:xfrm>
          <a:prstGeom prst="rect">
            <a:avLst/>
          </a:prstGeom>
          <a:solidFill>
            <a:schemeClr val="bg1">
              <a:lumMod val="75000"/>
              <a:alpha val="85000"/>
            </a:schemeClr>
          </a:solidFill>
          <a:effectLst/>
        </p:spPr>
        <p:txBody>
          <a:bodyPr wrap="square" lIns="360000" tIns="540000" rIns="360000" bIns="540000" rtlCol="0">
            <a:noAutofit/>
          </a:bodyPr>
          <a:lstStyle/>
          <a:p>
            <a:pPr>
              <a:spcAft>
                <a:spcPts val="4200"/>
              </a:spcAft>
              <a:tabLst>
                <a:tab pos="811213" algn="l"/>
              </a:tabLst>
            </a:pPr>
            <a:r>
              <a:rPr lang="nl-NL" sz="2000" dirty="0">
                <a:latin typeface="Calibri" panose="020F0502020204030204" pitchFamily="34" charset="0"/>
              </a:rPr>
              <a:t>418	</a:t>
            </a:r>
            <a:r>
              <a:rPr lang="nl-NL" sz="2000" dirty="0" err="1">
                <a:latin typeface="Calibri" panose="020F0502020204030204" pitchFamily="34" charset="0"/>
              </a:rPr>
              <a:t>Corripuere</a:t>
            </a:r>
            <a:r>
              <a:rPr lang="nl-NL" sz="2000" dirty="0">
                <a:latin typeface="Calibri" panose="020F0502020204030204" pitchFamily="34" charset="0"/>
              </a:rPr>
              <a:t> </a:t>
            </a:r>
            <a:r>
              <a:rPr lang="nl-NL" sz="2000" dirty="0" err="1">
                <a:latin typeface="Calibri" panose="020F0502020204030204" pitchFamily="34" charset="0"/>
              </a:rPr>
              <a:t>viam</a:t>
            </a:r>
            <a:r>
              <a:rPr lang="nl-NL" sz="2000" dirty="0">
                <a:latin typeface="Calibri" panose="020F0502020204030204" pitchFamily="34" charset="0"/>
              </a:rPr>
              <a:t> </a:t>
            </a:r>
            <a:r>
              <a:rPr lang="nl-NL" sz="2000" dirty="0" err="1">
                <a:latin typeface="Calibri" panose="020F0502020204030204" pitchFamily="34" charset="0"/>
              </a:rPr>
              <a:t>interea</a:t>
            </a:r>
            <a:r>
              <a:rPr lang="nl-NL" sz="2000" dirty="0">
                <a:latin typeface="Calibri" panose="020F0502020204030204" pitchFamily="34" charset="0"/>
              </a:rPr>
              <a:t>, qua </a:t>
            </a:r>
            <a:r>
              <a:rPr lang="nl-NL" sz="2000" dirty="0" err="1">
                <a:latin typeface="Calibri" panose="020F0502020204030204" pitchFamily="34" charset="0"/>
              </a:rPr>
              <a:t>semita</a:t>
            </a:r>
            <a:r>
              <a:rPr lang="nl-NL" sz="2000" dirty="0">
                <a:latin typeface="Calibri" panose="020F0502020204030204" pitchFamily="34" charset="0"/>
              </a:rPr>
              <a:t> </a:t>
            </a:r>
            <a:r>
              <a:rPr lang="nl-NL" sz="2000" dirty="0" err="1">
                <a:latin typeface="Calibri" panose="020F0502020204030204" pitchFamily="34" charset="0"/>
              </a:rPr>
              <a:t>monstrat</a:t>
            </a:r>
            <a:r>
              <a:rPr lang="nl-NL" sz="2000" dirty="0">
                <a:latin typeface="Calibri" panose="020F0502020204030204" pitchFamily="34" charset="0"/>
              </a:rPr>
              <a:t>,</a:t>
            </a:r>
          </a:p>
          <a:p>
            <a:pPr>
              <a:spcAft>
                <a:spcPts val="4200"/>
              </a:spcAft>
              <a:tabLst>
                <a:tab pos="811213" algn="l"/>
              </a:tabLst>
            </a:pPr>
            <a:r>
              <a:rPr lang="nl-NL" sz="2000" dirty="0">
                <a:latin typeface="Calibri" panose="020F0502020204030204" pitchFamily="34" charset="0"/>
              </a:rPr>
              <a:t>419	</a:t>
            </a:r>
            <a:r>
              <a:rPr lang="nl-NL" sz="2000" dirty="0" err="1">
                <a:latin typeface="Calibri" panose="020F0502020204030204" pitchFamily="34" charset="0"/>
              </a:rPr>
              <a:t>iamque</a:t>
            </a:r>
            <a:r>
              <a:rPr lang="nl-NL" sz="2000" dirty="0">
                <a:latin typeface="Calibri" panose="020F0502020204030204" pitchFamily="34" charset="0"/>
              </a:rPr>
              <a:t> </a:t>
            </a:r>
            <a:r>
              <a:rPr lang="nl-NL" sz="2000" dirty="0" err="1">
                <a:latin typeface="Calibri" panose="020F0502020204030204" pitchFamily="34" charset="0"/>
              </a:rPr>
              <a:t>ascendebant</a:t>
            </a:r>
            <a:r>
              <a:rPr lang="nl-NL" sz="2000" dirty="0">
                <a:latin typeface="Calibri" panose="020F0502020204030204" pitchFamily="34" charset="0"/>
              </a:rPr>
              <a:t> </a:t>
            </a:r>
            <a:r>
              <a:rPr lang="nl-NL" sz="2000" dirty="0" err="1">
                <a:latin typeface="Calibri" panose="020F0502020204030204" pitchFamily="34" charset="0"/>
              </a:rPr>
              <a:t>collem</a:t>
            </a:r>
            <a:r>
              <a:rPr lang="nl-NL" sz="2000" dirty="0">
                <a:latin typeface="Calibri" panose="020F0502020204030204" pitchFamily="34" charset="0"/>
              </a:rPr>
              <a:t>, </a:t>
            </a:r>
            <a:r>
              <a:rPr lang="nl-NL" sz="2000" dirty="0" err="1">
                <a:latin typeface="Calibri" panose="020F0502020204030204" pitchFamily="34" charset="0"/>
              </a:rPr>
              <a:t>qui</a:t>
            </a:r>
            <a:r>
              <a:rPr lang="nl-NL" sz="2000" dirty="0">
                <a:latin typeface="Calibri" panose="020F0502020204030204" pitchFamily="34" charset="0"/>
              </a:rPr>
              <a:t> </a:t>
            </a:r>
            <a:r>
              <a:rPr lang="nl-NL" sz="2000" dirty="0" err="1">
                <a:latin typeface="Calibri" panose="020F0502020204030204" pitchFamily="34" charset="0"/>
              </a:rPr>
              <a:t>plurimus</a:t>
            </a:r>
            <a:r>
              <a:rPr lang="nl-NL" sz="2000" dirty="0">
                <a:latin typeface="Calibri" panose="020F0502020204030204" pitchFamily="34" charset="0"/>
              </a:rPr>
              <a:t> </a:t>
            </a:r>
            <a:r>
              <a:rPr lang="nl-NL" sz="2000" dirty="0" err="1">
                <a:latin typeface="Calibri" panose="020F0502020204030204" pitchFamily="34" charset="0"/>
              </a:rPr>
              <a:t>urbi</a:t>
            </a:r>
            <a:endParaRPr lang="nl-NL" sz="2000" dirty="0">
              <a:latin typeface="Calibri" panose="020F0502020204030204" pitchFamily="34" charset="0"/>
            </a:endParaRPr>
          </a:p>
          <a:p>
            <a:pPr>
              <a:spcAft>
                <a:spcPts val="4200"/>
              </a:spcAft>
              <a:tabLst>
                <a:tab pos="811213" algn="l"/>
              </a:tabLst>
            </a:pPr>
            <a:r>
              <a:rPr lang="nl-NL" sz="2000" dirty="0">
                <a:latin typeface="Calibri" panose="020F0502020204030204" pitchFamily="34" charset="0"/>
              </a:rPr>
              <a:t>420	</a:t>
            </a:r>
            <a:r>
              <a:rPr lang="nl-NL" sz="2000" dirty="0" err="1">
                <a:latin typeface="Calibri" panose="020F0502020204030204" pitchFamily="34" charset="0"/>
              </a:rPr>
              <a:t>imminet</a:t>
            </a:r>
            <a:r>
              <a:rPr lang="nl-NL" sz="2000" dirty="0">
                <a:latin typeface="Calibri" panose="020F0502020204030204" pitchFamily="34" charset="0"/>
              </a:rPr>
              <a:t> </a:t>
            </a:r>
            <a:r>
              <a:rPr lang="nl-NL" sz="2000" dirty="0" err="1">
                <a:latin typeface="Calibri" panose="020F0502020204030204" pitchFamily="34" charset="0"/>
              </a:rPr>
              <a:t>adversasque</a:t>
            </a:r>
            <a:r>
              <a:rPr lang="nl-NL" sz="2000" dirty="0">
                <a:latin typeface="Calibri" panose="020F0502020204030204" pitchFamily="34" charset="0"/>
              </a:rPr>
              <a:t> </a:t>
            </a:r>
            <a:r>
              <a:rPr lang="nl-NL" sz="2000" dirty="0" err="1">
                <a:latin typeface="Calibri" panose="020F0502020204030204" pitchFamily="34" charset="0"/>
              </a:rPr>
              <a:t>aspectat</a:t>
            </a:r>
            <a:r>
              <a:rPr lang="nl-NL" sz="2000" dirty="0">
                <a:latin typeface="Calibri" panose="020F0502020204030204" pitchFamily="34" charset="0"/>
              </a:rPr>
              <a:t> </a:t>
            </a:r>
            <a:r>
              <a:rPr lang="nl-NL" sz="2000" dirty="0" err="1">
                <a:latin typeface="Calibri" panose="020F0502020204030204" pitchFamily="34" charset="0"/>
              </a:rPr>
              <a:t>desuper</a:t>
            </a:r>
            <a:r>
              <a:rPr lang="nl-NL" sz="2000" dirty="0">
                <a:latin typeface="Calibri" panose="020F0502020204030204" pitchFamily="34" charset="0"/>
              </a:rPr>
              <a:t> </a:t>
            </a:r>
            <a:r>
              <a:rPr lang="nl-NL" sz="2000" dirty="0" err="1">
                <a:latin typeface="Calibri" panose="020F0502020204030204" pitchFamily="34" charset="0"/>
              </a:rPr>
              <a:t>arces</a:t>
            </a:r>
            <a:r>
              <a:rPr lang="nl-NL" sz="2000" dirty="0">
                <a:latin typeface="Calibri" panose="020F0502020204030204" pitchFamily="34" charset="0"/>
              </a:rPr>
              <a:t>.</a:t>
            </a:r>
          </a:p>
          <a:p>
            <a:pPr>
              <a:spcAft>
                <a:spcPts val="4200"/>
              </a:spcAft>
              <a:tabLst>
                <a:tab pos="811213" algn="l"/>
              </a:tabLst>
            </a:pPr>
            <a:r>
              <a:rPr lang="nl-NL" sz="2000" dirty="0">
                <a:latin typeface="Calibri" panose="020F0502020204030204" pitchFamily="34" charset="0"/>
              </a:rPr>
              <a:t>421	</a:t>
            </a:r>
            <a:r>
              <a:rPr lang="nl-NL" sz="2000" dirty="0" err="1">
                <a:latin typeface="Calibri" panose="020F0502020204030204" pitchFamily="34" charset="0"/>
              </a:rPr>
              <a:t>Miratur</a:t>
            </a:r>
            <a:r>
              <a:rPr lang="nl-NL" sz="2000" dirty="0">
                <a:latin typeface="Calibri" panose="020F0502020204030204" pitchFamily="34" charset="0"/>
              </a:rPr>
              <a:t> </a:t>
            </a:r>
            <a:r>
              <a:rPr lang="nl-NL" sz="2000" dirty="0" err="1">
                <a:latin typeface="Calibri" panose="020F0502020204030204" pitchFamily="34" charset="0"/>
              </a:rPr>
              <a:t>molem</a:t>
            </a:r>
            <a:r>
              <a:rPr lang="nl-NL" sz="2000" dirty="0">
                <a:latin typeface="Calibri" panose="020F0502020204030204" pitchFamily="34" charset="0"/>
              </a:rPr>
              <a:t> Aeneas, </a:t>
            </a:r>
            <a:r>
              <a:rPr lang="nl-NL" sz="2000" dirty="0" err="1">
                <a:latin typeface="Calibri" panose="020F0502020204030204" pitchFamily="34" charset="0"/>
              </a:rPr>
              <a:t>magalia</a:t>
            </a:r>
            <a:r>
              <a:rPr lang="nl-NL" sz="2000" dirty="0">
                <a:latin typeface="Calibri" panose="020F0502020204030204" pitchFamily="34" charset="0"/>
              </a:rPr>
              <a:t> </a:t>
            </a:r>
            <a:r>
              <a:rPr lang="nl-NL" sz="2000" dirty="0" err="1">
                <a:latin typeface="Calibri" panose="020F0502020204030204" pitchFamily="34" charset="0"/>
              </a:rPr>
              <a:t>quondam</a:t>
            </a:r>
            <a:r>
              <a:rPr lang="nl-NL" sz="2000" dirty="0">
                <a:latin typeface="Calibri" panose="020F0502020204030204" pitchFamily="34" charset="0"/>
              </a:rPr>
              <a:t>,</a:t>
            </a:r>
          </a:p>
          <a:p>
            <a:pPr>
              <a:spcAft>
                <a:spcPts val="4200"/>
              </a:spcAft>
              <a:tabLst>
                <a:tab pos="811213" algn="l"/>
              </a:tabLst>
            </a:pPr>
            <a:r>
              <a:rPr lang="nl-NL" sz="2000" dirty="0">
                <a:latin typeface="Calibri" panose="020F0502020204030204" pitchFamily="34" charset="0"/>
              </a:rPr>
              <a:t>422	</a:t>
            </a:r>
            <a:r>
              <a:rPr lang="nl-NL" sz="2000" dirty="0" err="1">
                <a:latin typeface="Calibri" panose="020F0502020204030204" pitchFamily="34" charset="0"/>
              </a:rPr>
              <a:t>miratur</a:t>
            </a:r>
            <a:r>
              <a:rPr lang="nl-NL" sz="2000" dirty="0">
                <a:latin typeface="Calibri" panose="020F0502020204030204" pitchFamily="34" charset="0"/>
              </a:rPr>
              <a:t> </a:t>
            </a:r>
            <a:r>
              <a:rPr lang="nl-NL" sz="2000" dirty="0" err="1">
                <a:latin typeface="Calibri" panose="020F0502020204030204" pitchFamily="34" charset="0"/>
              </a:rPr>
              <a:t>portas</a:t>
            </a:r>
            <a:r>
              <a:rPr lang="nl-NL" sz="2000" dirty="0">
                <a:latin typeface="Calibri" panose="020F0502020204030204" pitchFamily="34" charset="0"/>
              </a:rPr>
              <a:t> </a:t>
            </a:r>
            <a:r>
              <a:rPr lang="nl-NL" sz="2000" dirty="0" err="1">
                <a:latin typeface="Calibri" panose="020F0502020204030204" pitchFamily="34" charset="0"/>
              </a:rPr>
              <a:t>strepitumque</a:t>
            </a:r>
            <a:r>
              <a:rPr lang="nl-NL" sz="2000" dirty="0">
                <a:latin typeface="Calibri" panose="020F0502020204030204" pitchFamily="34" charset="0"/>
              </a:rPr>
              <a:t> et </a:t>
            </a:r>
            <a:r>
              <a:rPr lang="nl-NL" sz="2000" dirty="0" err="1">
                <a:latin typeface="Calibri" panose="020F0502020204030204" pitchFamily="34" charset="0"/>
              </a:rPr>
              <a:t>strata</a:t>
            </a:r>
            <a:r>
              <a:rPr lang="nl-NL" sz="2000" dirty="0">
                <a:latin typeface="Calibri" panose="020F0502020204030204" pitchFamily="34" charset="0"/>
              </a:rPr>
              <a:t> </a:t>
            </a:r>
            <a:r>
              <a:rPr lang="nl-NL" sz="2000" dirty="0" err="1">
                <a:latin typeface="Calibri" panose="020F0502020204030204" pitchFamily="34" charset="0"/>
              </a:rPr>
              <a:t>viarum</a:t>
            </a:r>
            <a:r>
              <a:rPr lang="nl-NL" sz="2000" dirty="0">
                <a:latin typeface="Calibri" panose="020F0502020204030204" pitchFamily="34" charset="0"/>
              </a:rPr>
              <a:t>.</a:t>
            </a:r>
          </a:p>
        </p:txBody>
      </p:sp>
      <p:sp>
        <p:nvSpPr>
          <p:cNvPr id="31" name="Actieknop: Terug of Vorige 30">
            <a:hlinkClick r:id="" action="ppaction://hlinkshowjump?jump=previousslide" highlightClick="1"/>
          </p:cNvPr>
          <p:cNvSpPr/>
          <p:nvPr/>
        </p:nvSpPr>
        <p:spPr bwMode="auto">
          <a:xfrm>
            <a:off x="8361600" y="60126"/>
            <a:ext cx="720000" cy="288000"/>
          </a:xfrm>
          <a:prstGeom prst="actionButtonBackPrevious">
            <a:avLst/>
          </a:prstGeom>
          <a:solidFill>
            <a:schemeClr val="bg1">
              <a:lumMod val="75000"/>
              <a:alpha val="50000"/>
            </a:schemeClr>
          </a:solidFill>
          <a:ln w="0" cap="flat" cmpd="sng" algn="ctr">
            <a:noFill/>
            <a:prstDash val="solid"/>
            <a:round/>
            <a:headEnd type="none" w="med" len="med"/>
            <a:tailEnd type="triangle" w="med" len="med"/>
          </a:ln>
          <a:effectLst/>
          <a:scene3d>
            <a:camera prst="orthographicFront"/>
            <a:lightRig rig="threePt" dir="t"/>
          </a:scene3d>
          <a:sp3d prstMaterial="dkEdge"/>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32" name="Actieknop: Verder of Volgende 31">
            <a:hlinkClick r:id="" action="ppaction://hlinkshowjump?jump=nextslide" highlightClick="1"/>
          </p:cNvPr>
          <p:cNvSpPr/>
          <p:nvPr/>
        </p:nvSpPr>
        <p:spPr bwMode="auto">
          <a:xfrm>
            <a:off x="8361600" y="803874"/>
            <a:ext cx="720000" cy="288000"/>
          </a:xfrm>
          <a:prstGeom prst="actionButtonForwardNext">
            <a:avLst/>
          </a:prstGeom>
          <a:solidFill>
            <a:schemeClr val="bg1">
              <a:lumMod val="75000"/>
              <a:alpha val="50000"/>
            </a:schemeClr>
          </a:solidFill>
          <a:ln w="38100" cap="flat" cmpd="sng" algn="ctr">
            <a:noFill/>
            <a:prstDash val="solid"/>
            <a:round/>
            <a:headEnd type="none" w="med" len="med"/>
            <a:tailEnd type="triangle" w="med" len="me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33" name="Actieknop: Document 32">
            <a:hlinkClick r:id="rId2" action="ppaction://hlinksldjump" highlightClick="1"/>
          </p:cNvPr>
          <p:cNvSpPr/>
          <p:nvPr/>
        </p:nvSpPr>
        <p:spPr bwMode="auto">
          <a:xfrm>
            <a:off x="8361600" y="434118"/>
            <a:ext cx="720000" cy="288000"/>
          </a:xfrm>
          <a:prstGeom prst="actionButtonDocument">
            <a:avLst/>
          </a:prstGeom>
          <a:solidFill>
            <a:schemeClr val="bg1">
              <a:lumMod val="75000"/>
              <a:alpha val="50000"/>
            </a:schemeClr>
          </a:solidFill>
          <a:ln w="38100" cap="flat" cmpd="sng" algn="ctr">
            <a:noFill/>
            <a:prstDash val="solid"/>
            <a:round/>
            <a:headEnd type="none" w="med" len="med"/>
            <a:tailEnd type="triangle" w="med" len="me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lumMod val="65000"/>
                    <a:lumOff val="35000"/>
                  </a:schemeClr>
                </a:solidFill>
                <a:effectLst/>
                <a:latin typeface="Calibri" pitchFamily="34" charset="0"/>
              </a:rPr>
              <a:t>v</a:t>
            </a:r>
            <a:endParaRPr kumimoji="0" lang="nl-NL" sz="2400" b="1" i="0" u="none" strike="noStrike" cap="none" normalizeH="0" baseline="0" dirty="0">
              <a:ln>
                <a:noFill/>
              </a:ln>
              <a:solidFill>
                <a:schemeClr val="tx1">
                  <a:lumMod val="65000"/>
                  <a:lumOff val="35000"/>
                </a:schemeClr>
              </a:solidFill>
              <a:effectLst/>
              <a:latin typeface="Calibri" pitchFamily="34" charset="0"/>
            </a:endParaRPr>
          </a:p>
        </p:txBody>
      </p:sp>
      <p:cxnSp>
        <p:nvCxnSpPr>
          <p:cNvPr id="9" name="Straight Connector 10">
            <a:extLst>
              <a:ext uri="{FF2B5EF4-FFF2-40B4-BE49-F238E27FC236}">
                <a16:creationId xmlns:a16="http://schemas.microsoft.com/office/drawing/2014/main" id="{6ADB87D0-5ABD-400A-BE9C-D924463ABF4A}"/>
              </a:ext>
            </a:extLst>
          </p:cNvPr>
          <p:cNvCxnSpPr/>
          <p:nvPr/>
        </p:nvCxnSpPr>
        <p:spPr bwMode="auto">
          <a:xfrm>
            <a:off x="5954943" y="3197562"/>
            <a:ext cx="1" cy="720000"/>
          </a:xfrm>
          <a:prstGeom prst="line">
            <a:avLst/>
          </a:pr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Rechte verbindingslijn 10">
            <a:extLst>
              <a:ext uri="{FF2B5EF4-FFF2-40B4-BE49-F238E27FC236}">
                <a16:creationId xmlns:a16="http://schemas.microsoft.com/office/drawing/2014/main" id="{A586CB04-AEE5-46F1-A014-E1D6E16348EF}"/>
              </a:ext>
            </a:extLst>
          </p:cNvPr>
          <p:cNvCxnSpPr>
            <a:cxnSpLocks/>
          </p:cNvCxnSpPr>
          <p:nvPr/>
        </p:nvCxnSpPr>
        <p:spPr bwMode="auto">
          <a:xfrm>
            <a:off x="1174768" y="1985928"/>
            <a:ext cx="1112368" cy="0"/>
          </a:xfrm>
          <a:prstGeom prst="line">
            <a:avLst/>
          </a:prstGeom>
          <a:noFill/>
          <a:ln w="31750" cap="flat" cmpd="sng" algn="ctr">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Rechte verbindingslijn 11">
            <a:extLst>
              <a:ext uri="{FF2B5EF4-FFF2-40B4-BE49-F238E27FC236}">
                <a16:creationId xmlns:a16="http://schemas.microsoft.com/office/drawing/2014/main" id="{9711D237-D08A-4453-85A2-5644CA1FF4EA}"/>
              </a:ext>
            </a:extLst>
          </p:cNvPr>
          <p:cNvCxnSpPr>
            <a:cxnSpLocks/>
          </p:cNvCxnSpPr>
          <p:nvPr/>
        </p:nvCxnSpPr>
        <p:spPr bwMode="auto">
          <a:xfrm>
            <a:off x="4992896" y="1985928"/>
            <a:ext cx="901920" cy="0"/>
          </a:xfrm>
          <a:prstGeom prst="line">
            <a:avLst/>
          </a:prstGeom>
          <a:noFill/>
          <a:ln w="31750" cap="flat" cmpd="sng" algn="ctr">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Rechte verbindingslijn 13">
            <a:extLst>
              <a:ext uri="{FF2B5EF4-FFF2-40B4-BE49-F238E27FC236}">
                <a16:creationId xmlns:a16="http://schemas.microsoft.com/office/drawing/2014/main" id="{7DC44F52-CCCC-48E9-B785-A27FBECD887A}"/>
              </a:ext>
            </a:extLst>
          </p:cNvPr>
          <p:cNvCxnSpPr>
            <a:cxnSpLocks/>
          </p:cNvCxnSpPr>
          <p:nvPr/>
        </p:nvCxnSpPr>
        <p:spPr bwMode="auto">
          <a:xfrm>
            <a:off x="2046624" y="2827720"/>
            <a:ext cx="1262688" cy="0"/>
          </a:xfrm>
          <a:prstGeom prst="line">
            <a:avLst/>
          </a:prstGeom>
          <a:noFill/>
          <a:ln w="31750" cap="flat" cmpd="sng" algn="ctr">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Rechte verbindingslijn 15">
            <a:extLst>
              <a:ext uri="{FF2B5EF4-FFF2-40B4-BE49-F238E27FC236}">
                <a16:creationId xmlns:a16="http://schemas.microsoft.com/office/drawing/2014/main" id="{0361361D-85F2-4F0B-B8A4-92841A5E3294}"/>
              </a:ext>
            </a:extLst>
          </p:cNvPr>
          <p:cNvCxnSpPr>
            <a:cxnSpLocks/>
          </p:cNvCxnSpPr>
          <p:nvPr/>
        </p:nvCxnSpPr>
        <p:spPr bwMode="auto">
          <a:xfrm>
            <a:off x="1174768" y="3669512"/>
            <a:ext cx="871856" cy="0"/>
          </a:xfrm>
          <a:prstGeom prst="line">
            <a:avLst/>
          </a:prstGeom>
          <a:noFill/>
          <a:ln w="31750" cap="flat" cmpd="sng" algn="ctr">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Rechte verbindingslijn 17">
            <a:extLst>
              <a:ext uri="{FF2B5EF4-FFF2-40B4-BE49-F238E27FC236}">
                <a16:creationId xmlns:a16="http://schemas.microsoft.com/office/drawing/2014/main" id="{571024D4-3F7C-4960-BA81-629BD46D625A}"/>
              </a:ext>
            </a:extLst>
          </p:cNvPr>
          <p:cNvCxnSpPr>
            <a:cxnSpLocks/>
          </p:cNvCxnSpPr>
          <p:nvPr/>
        </p:nvCxnSpPr>
        <p:spPr bwMode="auto">
          <a:xfrm>
            <a:off x="3430800" y="3669512"/>
            <a:ext cx="900688" cy="0"/>
          </a:xfrm>
          <a:prstGeom prst="line">
            <a:avLst/>
          </a:prstGeom>
          <a:noFill/>
          <a:ln w="31750" cap="flat" cmpd="sng" algn="ctr">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Freeform 24">
            <a:extLst>
              <a:ext uri="{FF2B5EF4-FFF2-40B4-BE49-F238E27FC236}">
                <a16:creationId xmlns:a16="http://schemas.microsoft.com/office/drawing/2014/main" id="{CD781615-AB57-4BE0-870F-1D149BCB1EFD}"/>
              </a:ext>
            </a:extLst>
          </p:cNvPr>
          <p:cNvSpPr/>
          <p:nvPr/>
        </p:nvSpPr>
        <p:spPr bwMode="auto">
          <a:xfrm>
            <a:off x="3704285" y="1618503"/>
            <a:ext cx="180000" cy="540000"/>
          </a:xfrm>
          <a:custGeom>
            <a:avLst/>
            <a:gdLst>
              <a:gd name="connsiteX0" fmla="*/ 326571 w 348342"/>
              <a:gd name="connsiteY0" fmla="*/ 0 h 522515"/>
              <a:gd name="connsiteX1" fmla="*/ 0 w 348342"/>
              <a:gd name="connsiteY1" fmla="*/ 0 h 522515"/>
              <a:gd name="connsiteX2" fmla="*/ 0 w 348342"/>
              <a:gd name="connsiteY2" fmla="*/ 522515 h 522515"/>
              <a:gd name="connsiteX3" fmla="*/ 348342 w 348342"/>
              <a:gd name="connsiteY3" fmla="*/ 522515 h 522515"/>
              <a:gd name="connsiteX0" fmla="*/ 326571 w 326571"/>
              <a:gd name="connsiteY0" fmla="*/ 0 h 522515"/>
              <a:gd name="connsiteX1" fmla="*/ 0 w 326571"/>
              <a:gd name="connsiteY1" fmla="*/ 0 h 522515"/>
              <a:gd name="connsiteX2" fmla="*/ 0 w 326571"/>
              <a:gd name="connsiteY2" fmla="*/ 522515 h 522515"/>
              <a:gd name="connsiteX3" fmla="*/ 261256 w 326571"/>
              <a:gd name="connsiteY3" fmla="*/ 522515 h 522515"/>
              <a:gd name="connsiteX0" fmla="*/ 163285 w 261256"/>
              <a:gd name="connsiteY0" fmla="*/ 0 h 522515"/>
              <a:gd name="connsiteX1" fmla="*/ 0 w 261256"/>
              <a:gd name="connsiteY1" fmla="*/ 0 h 522515"/>
              <a:gd name="connsiteX2" fmla="*/ 0 w 261256"/>
              <a:gd name="connsiteY2" fmla="*/ 522515 h 522515"/>
              <a:gd name="connsiteX3" fmla="*/ 261256 w 261256"/>
              <a:gd name="connsiteY3" fmla="*/ 522515 h 522515"/>
              <a:gd name="connsiteX0" fmla="*/ 163285 w 206828"/>
              <a:gd name="connsiteY0" fmla="*/ 0 h 522515"/>
              <a:gd name="connsiteX1" fmla="*/ 0 w 206828"/>
              <a:gd name="connsiteY1" fmla="*/ 0 h 522515"/>
              <a:gd name="connsiteX2" fmla="*/ 0 w 206828"/>
              <a:gd name="connsiteY2" fmla="*/ 522515 h 522515"/>
              <a:gd name="connsiteX3" fmla="*/ 206828 w 206828"/>
              <a:gd name="connsiteY3" fmla="*/ 522515 h 522515"/>
              <a:gd name="connsiteX0" fmla="*/ 163285 w 163285"/>
              <a:gd name="connsiteY0" fmla="*/ 0 h 522515"/>
              <a:gd name="connsiteX1" fmla="*/ 0 w 163285"/>
              <a:gd name="connsiteY1" fmla="*/ 0 h 522515"/>
              <a:gd name="connsiteX2" fmla="*/ 0 w 163285"/>
              <a:gd name="connsiteY2" fmla="*/ 522515 h 522515"/>
              <a:gd name="connsiteX3" fmla="*/ 152399 w 163285"/>
              <a:gd name="connsiteY3" fmla="*/ 522515 h 522515"/>
              <a:gd name="connsiteX0" fmla="*/ 163285 w 173181"/>
              <a:gd name="connsiteY0" fmla="*/ 0 h 522515"/>
              <a:gd name="connsiteX1" fmla="*/ 0 w 173181"/>
              <a:gd name="connsiteY1" fmla="*/ 0 h 522515"/>
              <a:gd name="connsiteX2" fmla="*/ 0 w 173181"/>
              <a:gd name="connsiteY2" fmla="*/ 522515 h 522515"/>
              <a:gd name="connsiteX3" fmla="*/ 173181 w 173181"/>
              <a:gd name="connsiteY3" fmla="*/ 522515 h 522515"/>
              <a:gd name="connsiteX0" fmla="*/ 171803 w 173181"/>
              <a:gd name="connsiteY0" fmla="*/ 0 h 522515"/>
              <a:gd name="connsiteX1" fmla="*/ 0 w 173181"/>
              <a:gd name="connsiteY1" fmla="*/ 0 h 522515"/>
              <a:gd name="connsiteX2" fmla="*/ 0 w 173181"/>
              <a:gd name="connsiteY2" fmla="*/ 522515 h 522515"/>
              <a:gd name="connsiteX3" fmla="*/ 173181 w 173181"/>
              <a:gd name="connsiteY3" fmla="*/ 522515 h 522515"/>
              <a:gd name="connsiteX0" fmla="*/ 173223 w 173223"/>
              <a:gd name="connsiteY0" fmla="*/ 0 h 522515"/>
              <a:gd name="connsiteX1" fmla="*/ 0 w 173223"/>
              <a:gd name="connsiteY1" fmla="*/ 0 h 522515"/>
              <a:gd name="connsiteX2" fmla="*/ 0 w 173223"/>
              <a:gd name="connsiteY2" fmla="*/ 522515 h 522515"/>
              <a:gd name="connsiteX3" fmla="*/ 173181 w 173223"/>
              <a:gd name="connsiteY3" fmla="*/ 522515 h 522515"/>
              <a:gd name="connsiteX0" fmla="*/ 174643 w 174643"/>
              <a:gd name="connsiteY0" fmla="*/ 0 h 522515"/>
              <a:gd name="connsiteX1" fmla="*/ 0 w 174643"/>
              <a:gd name="connsiteY1" fmla="*/ 0 h 522515"/>
              <a:gd name="connsiteX2" fmla="*/ 0 w 174643"/>
              <a:gd name="connsiteY2" fmla="*/ 522515 h 522515"/>
              <a:gd name="connsiteX3" fmla="*/ 173181 w 174643"/>
              <a:gd name="connsiteY3" fmla="*/ 522515 h 522515"/>
            </a:gdLst>
            <a:ahLst/>
            <a:cxnLst>
              <a:cxn ang="0">
                <a:pos x="connsiteX0" y="connsiteY0"/>
              </a:cxn>
              <a:cxn ang="0">
                <a:pos x="connsiteX1" y="connsiteY1"/>
              </a:cxn>
              <a:cxn ang="0">
                <a:pos x="connsiteX2" y="connsiteY2"/>
              </a:cxn>
              <a:cxn ang="0">
                <a:pos x="connsiteX3" y="connsiteY3"/>
              </a:cxn>
            </a:cxnLst>
            <a:rect l="l" t="t" r="r" b="b"/>
            <a:pathLst>
              <a:path w="174643" h="522515">
                <a:moveTo>
                  <a:pt x="174643" y="0"/>
                </a:moveTo>
                <a:lnTo>
                  <a:pt x="0" y="0"/>
                </a:lnTo>
                <a:lnTo>
                  <a:pt x="0" y="522515"/>
                </a:lnTo>
                <a:lnTo>
                  <a:pt x="173181" y="522515"/>
                </a:lnTo>
              </a:path>
            </a:pathLst>
          </a:cu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dirty="0">
              <a:ln>
                <a:noFill/>
              </a:ln>
              <a:solidFill>
                <a:schemeClr val="tx1"/>
              </a:solidFill>
              <a:effectLst/>
              <a:latin typeface="Calibri" pitchFamily="34" charset="0"/>
            </a:endParaRPr>
          </a:p>
        </p:txBody>
      </p:sp>
      <p:sp>
        <p:nvSpPr>
          <p:cNvPr id="21" name="Plus 25">
            <a:extLst>
              <a:ext uri="{FF2B5EF4-FFF2-40B4-BE49-F238E27FC236}">
                <a16:creationId xmlns:a16="http://schemas.microsoft.com/office/drawing/2014/main" id="{664D8453-3B08-4F4A-B295-9C4B67BDFE4F}"/>
              </a:ext>
            </a:extLst>
          </p:cNvPr>
          <p:cNvSpPr/>
          <p:nvPr/>
        </p:nvSpPr>
        <p:spPr bwMode="auto">
          <a:xfrm>
            <a:off x="3889136" y="1992495"/>
            <a:ext cx="180000" cy="180000"/>
          </a:xfrm>
          <a:prstGeom prst="mathPlus">
            <a:avLst>
              <a:gd name="adj1" fmla="val 17170"/>
            </a:avLst>
          </a:prstGeom>
          <a:solidFill>
            <a:srgbClr val="0000CC"/>
          </a:solidFill>
          <a:ln w="0">
            <a:solidFill>
              <a:srgbClr val="0000CC"/>
            </a:solidFill>
            <a:prstDash val="soli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dirty="0">
              <a:ln>
                <a:noFill/>
              </a:ln>
              <a:solidFill>
                <a:schemeClr val="tx1"/>
              </a:solidFill>
              <a:effectLst/>
              <a:latin typeface="Calibri" pitchFamily="34" charset="0"/>
            </a:endParaRPr>
          </a:p>
        </p:txBody>
      </p:sp>
      <p:sp>
        <p:nvSpPr>
          <p:cNvPr id="22" name="Freeform 26">
            <a:extLst>
              <a:ext uri="{FF2B5EF4-FFF2-40B4-BE49-F238E27FC236}">
                <a16:creationId xmlns:a16="http://schemas.microsoft.com/office/drawing/2014/main" id="{7DC29416-161E-41BF-8A0A-48178B5CD8FD}"/>
              </a:ext>
            </a:extLst>
          </p:cNvPr>
          <p:cNvSpPr/>
          <p:nvPr/>
        </p:nvSpPr>
        <p:spPr bwMode="auto">
          <a:xfrm flipH="1">
            <a:off x="5789211" y="1618503"/>
            <a:ext cx="180000" cy="540000"/>
          </a:xfrm>
          <a:custGeom>
            <a:avLst/>
            <a:gdLst>
              <a:gd name="connsiteX0" fmla="*/ 326571 w 348342"/>
              <a:gd name="connsiteY0" fmla="*/ 0 h 522515"/>
              <a:gd name="connsiteX1" fmla="*/ 0 w 348342"/>
              <a:gd name="connsiteY1" fmla="*/ 0 h 522515"/>
              <a:gd name="connsiteX2" fmla="*/ 0 w 348342"/>
              <a:gd name="connsiteY2" fmla="*/ 522515 h 522515"/>
              <a:gd name="connsiteX3" fmla="*/ 348342 w 348342"/>
              <a:gd name="connsiteY3" fmla="*/ 522515 h 522515"/>
              <a:gd name="connsiteX0" fmla="*/ 326571 w 326571"/>
              <a:gd name="connsiteY0" fmla="*/ 0 h 522515"/>
              <a:gd name="connsiteX1" fmla="*/ 0 w 326571"/>
              <a:gd name="connsiteY1" fmla="*/ 0 h 522515"/>
              <a:gd name="connsiteX2" fmla="*/ 0 w 326571"/>
              <a:gd name="connsiteY2" fmla="*/ 522515 h 522515"/>
              <a:gd name="connsiteX3" fmla="*/ 261256 w 326571"/>
              <a:gd name="connsiteY3" fmla="*/ 522515 h 522515"/>
              <a:gd name="connsiteX0" fmla="*/ 163285 w 261256"/>
              <a:gd name="connsiteY0" fmla="*/ 0 h 522515"/>
              <a:gd name="connsiteX1" fmla="*/ 0 w 261256"/>
              <a:gd name="connsiteY1" fmla="*/ 0 h 522515"/>
              <a:gd name="connsiteX2" fmla="*/ 0 w 261256"/>
              <a:gd name="connsiteY2" fmla="*/ 522515 h 522515"/>
              <a:gd name="connsiteX3" fmla="*/ 261256 w 261256"/>
              <a:gd name="connsiteY3" fmla="*/ 522515 h 522515"/>
              <a:gd name="connsiteX0" fmla="*/ 163285 w 206828"/>
              <a:gd name="connsiteY0" fmla="*/ 0 h 522515"/>
              <a:gd name="connsiteX1" fmla="*/ 0 w 206828"/>
              <a:gd name="connsiteY1" fmla="*/ 0 h 522515"/>
              <a:gd name="connsiteX2" fmla="*/ 0 w 206828"/>
              <a:gd name="connsiteY2" fmla="*/ 522515 h 522515"/>
              <a:gd name="connsiteX3" fmla="*/ 206828 w 206828"/>
              <a:gd name="connsiteY3" fmla="*/ 522515 h 522515"/>
              <a:gd name="connsiteX0" fmla="*/ 163285 w 163285"/>
              <a:gd name="connsiteY0" fmla="*/ 0 h 522515"/>
              <a:gd name="connsiteX1" fmla="*/ 0 w 163285"/>
              <a:gd name="connsiteY1" fmla="*/ 0 h 522515"/>
              <a:gd name="connsiteX2" fmla="*/ 0 w 163285"/>
              <a:gd name="connsiteY2" fmla="*/ 522515 h 522515"/>
              <a:gd name="connsiteX3" fmla="*/ 152399 w 163285"/>
              <a:gd name="connsiteY3" fmla="*/ 522515 h 522515"/>
              <a:gd name="connsiteX0" fmla="*/ 163285 w 173181"/>
              <a:gd name="connsiteY0" fmla="*/ 0 h 522515"/>
              <a:gd name="connsiteX1" fmla="*/ 0 w 173181"/>
              <a:gd name="connsiteY1" fmla="*/ 0 h 522515"/>
              <a:gd name="connsiteX2" fmla="*/ 0 w 173181"/>
              <a:gd name="connsiteY2" fmla="*/ 522515 h 522515"/>
              <a:gd name="connsiteX3" fmla="*/ 173181 w 173181"/>
              <a:gd name="connsiteY3" fmla="*/ 522515 h 522515"/>
              <a:gd name="connsiteX0" fmla="*/ 172814 w 173181"/>
              <a:gd name="connsiteY0" fmla="*/ 0 h 522515"/>
              <a:gd name="connsiteX1" fmla="*/ 0 w 173181"/>
              <a:gd name="connsiteY1" fmla="*/ 0 h 522515"/>
              <a:gd name="connsiteX2" fmla="*/ 0 w 173181"/>
              <a:gd name="connsiteY2" fmla="*/ 522515 h 522515"/>
              <a:gd name="connsiteX3" fmla="*/ 173181 w 173181"/>
              <a:gd name="connsiteY3" fmla="*/ 522515 h 522515"/>
            </a:gdLst>
            <a:ahLst/>
            <a:cxnLst>
              <a:cxn ang="0">
                <a:pos x="connsiteX0" y="connsiteY0"/>
              </a:cxn>
              <a:cxn ang="0">
                <a:pos x="connsiteX1" y="connsiteY1"/>
              </a:cxn>
              <a:cxn ang="0">
                <a:pos x="connsiteX2" y="connsiteY2"/>
              </a:cxn>
              <a:cxn ang="0">
                <a:pos x="connsiteX3" y="connsiteY3"/>
              </a:cxn>
            </a:cxnLst>
            <a:rect l="l" t="t" r="r" b="b"/>
            <a:pathLst>
              <a:path w="173181" h="522515">
                <a:moveTo>
                  <a:pt x="172814" y="0"/>
                </a:moveTo>
                <a:lnTo>
                  <a:pt x="0" y="0"/>
                </a:lnTo>
                <a:lnTo>
                  <a:pt x="0" y="522515"/>
                </a:lnTo>
                <a:lnTo>
                  <a:pt x="173181" y="522515"/>
                </a:lnTo>
              </a:path>
            </a:pathLst>
          </a:cu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dirty="0">
              <a:ln>
                <a:noFill/>
              </a:ln>
              <a:solidFill>
                <a:schemeClr val="tx1"/>
              </a:solidFill>
              <a:effectLst/>
              <a:latin typeface="Calibri" pitchFamily="34" charset="0"/>
            </a:endParaRPr>
          </a:p>
        </p:txBody>
      </p:sp>
      <p:cxnSp>
        <p:nvCxnSpPr>
          <p:cNvPr id="23" name="Straight Connector 10">
            <a:extLst>
              <a:ext uri="{FF2B5EF4-FFF2-40B4-BE49-F238E27FC236}">
                <a16:creationId xmlns:a16="http://schemas.microsoft.com/office/drawing/2014/main" id="{FD69A83E-CD35-4252-8A41-36AF6420874F}"/>
              </a:ext>
            </a:extLst>
          </p:cNvPr>
          <p:cNvCxnSpPr/>
          <p:nvPr/>
        </p:nvCxnSpPr>
        <p:spPr bwMode="auto">
          <a:xfrm>
            <a:off x="1100673" y="2358575"/>
            <a:ext cx="1" cy="720000"/>
          </a:xfrm>
          <a:prstGeom prst="line">
            <a:avLst/>
          </a:pr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Plus 25">
            <a:extLst>
              <a:ext uri="{FF2B5EF4-FFF2-40B4-BE49-F238E27FC236}">
                <a16:creationId xmlns:a16="http://schemas.microsoft.com/office/drawing/2014/main" id="{D805264A-095B-443B-BE15-CA45CEC60A00}"/>
              </a:ext>
            </a:extLst>
          </p:cNvPr>
          <p:cNvSpPr/>
          <p:nvPr/>
        </p:nvSpPr>
        <p:spPr bwMode="auto">
          <a:xfrm>
            <a:off x="1730952" y="2827720"/>
            <a:ext cx="180000" cy="180000"/>
          </a:xfrm>
          <a:prstGeom prst="mathPlus">
            <a:avLst>
              <a:gd name="adj1" fmla="val 17170"/>
            </a:avLst>
          </a:prstGeom>
          <a:solidFill>
            <a:srgbClr val="0000CC"/>
          </a:solidFill>
          <a:ln w="0">
            <a:solidFill>
              <a:srgbClr val="0000CC"/>
            </a:solidFill>
            <a:prstDash val="soli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25" name="Freeform 24">
            <a:extLst>
              <a:ext uri="{FF2B5EF4-FFF2-40B4-BE49-F238E27FC236}">
                <a16:creationId xmlns:a16="http://schemas.microsoft.com/office/drawing/2014/main" id="{FFDB5BC1-F668-400B-9AC6-AD1994E0D4C3}"/>
              </a:ext>
            </a:extLst>
          </p:cNvPr>
          <p:cNvSpPr/>
          <p:nvPr/>
        </p:nvSpPr>
        <p:spPr bwMode="auto">
          <a:xfrm>
            <a:off x="4164124" y="2448575"/>
            <a:ext cx="180000" cy="540000"/>
          </a:xfrm>
          <a:custGeom>
            <a:avLst/>
            <a:gdLst>
              <a:gd name="connsiteX0" fmla="*/ 326571 w 348342"/>
              <a:gd name="connsiteY0" fmla="*/ 0 h 522515"/>
              <a:gd name="connsiteX1" fmla="*/ 0 w 348342"/>
              <a:gd name="connsiteY1" fmla="*/ 0 h 522515"/>
              <a:gd name="connsiteX2" fmla="*/ 0 w 348342"/>
              <a:gd name="connsiteY2" fmla="*/ 522515 h 522515"/>
              <a:gd name="connsiteX3" fmla="*/ 348342 w 348342"/>
              <a:gd name="connsiteY3" fmla="*/ 522515 h 522515"/>
              <a:gd name="connsiteX0" fmla="*/ 326571 w 326571"/>
              <a:gd name="connsiteY0" fmla="*/ 0 h 522515"/>
              <a:gd name="connsiteX1" fmla="*/ 0 w 326571"/>
              <a:gd name="connsiteY1" fmla="*/ 0 h 522515"/>
              <a:gd name="connsiteX2" fmla="*/ 0 w 326571"/>
              <a:gd name="connsiteY2" fmla="*/ 522515 h 522515"/>
              <a:gd name="connsiteX3" fmla="*/ 261256 w 326571"/>
              <a:gd name="connsiteY3" fmla="*/ 522515 h 522515"/>
              <a:gd name="connsiteX0" fmla="*/ 163285 w 261256"/>
              <a:gd name="connsiteY0" fmla="*/ 0 h 522515"/>
              <a:gd name="connsiteX1" fmla="*/ 0 w 261256"/>
              <a:gd name="connsiteY1" fmla="*/ 0 h 522515"/>
              <a:gd name="connsiteX2" fmla="*/ 0 w 261256"/>
              <a:gd name="connsiteY2" fmla="*/ 522515 h 522515"/>
              <a:gd name="connsiteX3" fmla="*/ 261256 w 261256"/>
              <a:gd name="connsiteY3" fmla="*/ 522515 h 522515"/>
              <a:gd name="connsiteX0" fmla="*/ 163285 w 206828"/>
              <a:gd name="connsiteY0" fmla="*/ 0 h 522515"/>
              <a:gd name="connsiteX1" fmla="*/ 0 w 206828"/>
              <a:gd name="connsiteY1" fmla="*/ 0 h 522515"/>
              <a:gd name="connsiteX2" fmla="*/ 0 w 206828"/>
              <a:gd name="connsiteY2" fmla="*/ 522515 h 522515"/>
              <a:gd name="connsiteX3" fmla="*/ 206828 w 206828"/>
              <a:gd name="connsiteY3" fmla="*/ 522515 h 522515"/>
              <a:gd name="connsiteX0" fmla="*/ 163285 w 163285"/>
              <a:gd name="connsiteY0" fmla="*/ 0 h 522515"/>
              <a:gd name="connsiteX1" fmla="*/ 0 w 163285"/>
              <a:gd name="connsiteY1" fmla="*/ 0 h 522515"/>
              <a:gd name="connsiteX2" fmla="*/ 0 w 163285"/>
              <a:gd name="connsiteY2" fmla="*/ 522515 h 522515"/>
              <a:gd name="connsiteX3" fmla="*/ 152399 w 163285"/>
              <a:gd name="connsiteY3" fmla="*/ 522515 h 522515"/>
              <a:gd name="connsiteX0" fmla="*/ 163285 w 173181"/>
              <a:gd name="connsiteY0" fmla="*/ 0 h 522515"/>
              <a:gd name="connsiteX1" fmla="*/ 0 w 173181"/>
              <a:gd name="connsiteY1" fmla="*/ 0 h 522515"/>
              <a:gd name="connsiteX2" fmla="*/ 0 w 173181"/>
              <a:gd name="connsiteY2" fmla="*/ 522515 h 522515"/>
              <a:gd name="connsiteX3" fmla="*/ 173181 w 173181"/>
              <a:gd name="connsiteY3" fmla="*/ 522515 h 522515"/>
              <a:gd name="connsiteX0" fmla="*/ 171803 w 173181"/>
              <a:gd name="connsiteY0" fmla="*/ 0 h 522515"/>
              <a:gd name="connsiteX1" fmla="*/ 0 w 173181"/>
              <a:gd name="connsiteY1" fmla="*/ 0 h 522515"/>
              <a:gd name="connsiteX2" fmla="*/ 0 w 173181"/>
              <a:gd name="connsiteY2" fmla="*/ 522515 h 522515"/>
              <a:gd name="connsiteX3" fmla="*/ 173181 w 173181"/>
              <a:gd name="connsiteY3" fmla="*/ 522515 h 522515"/>
              <a:gd name="connsiteX0" fmla="*/ 173223 w 173223"/>
              <a:gd name="connsiteY0" fmla="*/ 0 h 522515"/>
              <a:gd name="connsiteX1" fmla="*/ 0 w 173223"/>
              <a:gd name="connsiteY1" fmla="*/ 0 h 522515"/>
              <a:gd name="connsiteX2" fmla="*/ 0 w 173223"/>
              <a:gd name="connsiteY2" fmla="*/ 522515 h 522515"/>
              <a:gd name="connsiteX3" fmla="*/ 173181 w 173223"/>
              <a:gd name="connsiteY3" fmla="*/ 522515 h 522515"/>
              <a:gd name="connsiteX0" fmla="*/ 174643 w 174643"/>
              <a:gd name="connsiteY0" fmla="*/ 0 h 522515"/>
              <a:gd name="connsiteX1" fmla="*/ 0 w 174643"/>
              <a:gd name="connsiteY1" fmla="*/ 0 h 522515"/>
              <a:gd name="connsiteX2" fmla="*/ 0 w 174643"/>
              <a:gd name="connsiteY2" fmla="*/ 522515 h 522515"/>
              <a:gd name="connsiteX3" fmla="*/ 173181 w 174643"/>
              <a:gd name="connsiteY3" fmla="*/ 522515 h 522515"/>
            </a:gdLst>
            <a:ahLst/>
            <a:cxnLst>
              <a:cxn ang="0">
                <a:pos x="connsiteX0" y="connsiteY0"/>
              </a:cxn>
              <a:cxn ang="0">
                <a:pos x="connsiteX1" y="connsiteY1"/>
              </a:cxn>
              <a:cxn ang="0">
                <a:pos x="connsiteX2" y="connsiteY2"/>
              </a:cxn>
              <a:cxn ang="0">
                <a:pos x="connsiteX3" y="connsiteY3"/>
              </a:cxn>
            </a:cxnLst>
            <a:rect l="l" t="t" r="r" b="b"/>
            <a:pathLst>
              <a:path w="174643" h="522515">
                <a:moveTo>
                  <a:pt x="174643" y="0"/>
                </a:moveTo>
                <a:lnTo>
                  <a:pt x="0" y="0"/>
                </a:lnTo>
                <a:lnTo>
                  <a:pt x="0" y="522515"/>
                </a:lnTo>
                <a:lnTo>
                  <a:pt x="173181" y="522515"/>
                </a:lnTo>
              </a:path>
            </a:pathLst>
          </a:cu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dirty="0">
              <a:ln>
                <a:noFill/>
              </a:ln>
              <a:solidFill>
                <a:schemeClr val="tx1"/>
              </a:solidFill>
              <a:effectLst/>
              <a:latin typeface="Calibri" pitchFamily="34" charset="0"/>
            </a:endParaRPr>
          </a:p>
        </p:txBody>
      </p:sp>
      <p:sp>
        <p:nvSpPr>
          <p:cNvPr id="26" name="Plus 25">
            <a:extLst>
              <a:ext uri="{FF2B5EF4-FFF2-40B4-BE49-F238E27FC236}">
                <a16:creationId xmlns:a16="http://schemas.microsoft.com/office/drawing/2014/main" id="{7FA72581-1429-4DEE-B561-B70459EA68FC}"/>
              </a:ext>
            </a:extLst>
          </p:cNvPr>
          <p:cNvSpPr/>
          <p:nvPr/>
        </p:nvSpPr>
        <p:spPr bwMode="auto">
          <a:xfrm>
            <a:off x="4368598" y="2837000"/>
            <a:ext cx="180000" cy="180000"/>
          </a:xfrm>
          <a:prstGeom prst="mathPlus">
            <a:avLst>
              <a:gd name="adj1" fmla="val 17170"/>
            </a:avLst>
          </a:prstGeom>
          <a:solidFill>
            <a:srgbClr val="0000CC"/>
          </a:solidFill>
          <a:ln w="0">
            <a:solidFill>
              <a:srgbClr val="0000CC"/>
            </a:solidFill>
            <a:prstDash val="soli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dirty="0">
              <a:ln>
                <a:noFill/>
              </a:ln>
              <a:solidFill>
                <a:schemeClr val="tx1"/>
              </a:solidFill>
              <a:effectLst/>
              <a:latin typeface="Calibri" pitchFamily="34" charset="0"/>
            </a:endParaRPr>
          </a:p>
        </p:txBody>
      </p:sp>
      <p:sp>
        <p:nvSpPr>
          <p:cNvPr id="27" name="Freeform 26">
            <a:extLst>
              <a:ext uri="{FF2B5EF4-FFF2-40B4-BE49-F238E27FC236}">
                <a16:creationId xmlns:a16="http://schemas.microsoft.com/office/drawing/2014/main" id="{06CA4D67-3110-4E7D-B9E2-243630443A8A}"/>
              </a:ext>
            </a:extLst>
          </p:cNvPr>
          <p:cNvSpPr/>
          <p:nvPr/>
        </p:nvSpPr>
        <p:spPr bwMode="auto">
          <a:xfrm flipH="1">
            <a:off x="5699211" y="3287562"/>
            <a:ext cx="180000" cy="540000"/>
          </a:xfrm>
          <a:custGeom>
            <a:avLst/>
            <a:gdLst>
              <a:gd name="connsiteX0" fmla="*/ 326571 w 348342"/>
              <a:gd name="connsiteY0" fmla="*/ 0 h 522515"/>
              <a:gd name="connsiteX1" fmla="*/ 0 w 348342"/>
              <a:gd name="connsiteY1" fmla="*/ 0 h 522515"/>
              <a:gd name="connsiteX2" fmla="*/ 0 w 348342"/>
              <a:gd name="connsiteY2" fmla="*/ 522515 h 522515"/>
              <a:gd name="connsiteX3" fmla="*/ 348342 w 348342"/>
              <a:gd name="connsiteY3" fmla="*/ 522515 h 522515"/>
              <a:gd name="connsiteX0" fmla="*/ 326571 w 326571"/>
              <a:gd name="connsiteY0" fmla="*/ 0 h 522515"/>
              <a:gd name="connsiteX1" fmla="*/ 0 w 326571"/>
              <a:gd name="connsiteY1" fmla="*/ 0 h 522515"/>
              <a:gd name="connsiteX2" fmla="*/ 0 w 326571"/>
              <a:gd name="connsiteY2" fmla="*/ 522515 h 522515"/>
              <a:gd name="connsiteX3" fmla="*/ 261256 w 326571"/>
              <a:gd name="connsiteY3" fmla="*/ 522515 h 522515"/>
              <a:gd name="connsiteX0" fmla="*/ 163285 w 261256"/>
              <a:gd name="connsiteY0" fmla="*/ 0 h 522515"/>
              <a:gd name="connsiteX1" fmla="*/ 0 w 261256"/>
              <a:gd name="connsiteY1" fmla="*/ 0 h 522515"/>
              <a:gd name="connsiteX2" fmla="*/ 0 w 261256"/>
              <a:gd name="connsiteY2" fmla="*/ 522515 h 522515"/>
              <a:gd name="connsiteX3" fmla="*/ 261256 w 261256"/>
              <a:gd name="connsiteY3" fmla="*/ 522515 h 522515"/>
              <a:gd name="connsiteX0" fmla="*/ 163285 w 206828"/>
              <a:gd name="connsiteY0" fmla="*/ 0 h 522515"/>
              <a:gd name="connsiteX1" fmla="*/ 0 w 206828"/>
              <a:gd name="connsiteY1" fmla="*/ 0 h 522515"/>
              <a:gd name="connsiteX2" fmla="*/ 0 w 206828"/>
              <a:gd name="connsiteY2" fmla="*/ 522515 h 522515"/>
              <a:gd name="connsiteX3" fmla="*/ 206828 w 206828"/>
              <a:gd name="connsiteY3" fmla="*/ 522515 h 522515"/>
              <a:gd name="connsiteX0" fmla="*/ 163285 w 163285"/>
              <a:gd name="connsiteY0" fmla="*/ 0 h 522515"/>
              <a:gd name="connsiteX1" fmla="*/ 0 w 163285"/>
              <a:gd name="connsiteY1" fmla="*/ 0 h 522515"/>
              <a:gd name="connsiteX2" fmla="*/ 0 w 163285"/>
              <a:gd name="connsiteY2" fmla="*/ 522515 h 522515"/>
              <a:gd name="connsiteX3" fmla="*/ 152399 w 163285"/>
              <a:gd name="connsiteY3" fmla="*/ 522515 h 522515"/>
              <a:gd name="connsiteX0" fmla="*/ 163285 w 173181"/>
              <a:gd name="connsiteY0" fmla="*/ 0 h 522515"/>
              <a:gd name="connsiteX1" fmla="*/ 0 w 173181"/>
              <a:gd name="connsiteY1" fmla="*/ 0 h 522515"/>
              <a:gd name="connsiteX2" fmla="*/ 0 w 173181"/>
              <a:gd name="connsiteY2" fmla="*/ 522515 h 522515"/>
              <a:gd name="connsiteX3" fmla="*/ 173181 w 173181"/>
              <a:gd name="connsiteY3" fmla="*/ 522515 h 522515"/>
              <a:gd name="connsiteX0" fmla="*/ 172814 w 173181"/>
              <a:gd name="connsiteY0" fmla="*/ 0 h 522515"/>
              <a:gd name="connsiteX1" fmla="*/ 0 w 173181"/>
              <a:gd name="connsiteY1" fmla="*/ 0 h 522515"/>
              <a:gd name="connsiteX2" fmla="*/ 0 w 173181"/>
              <a:gd name="connsiteY2" fmla="*/ 522515 h 522515"/>
              <a:gd name="connsiteX3" fmla="*/ 173181 w 173181"/>
              <a:gd name="connsiteY3" fmla="*/ 522515 h 522515"/>
            </a:gdLst>
            <a:ahLst/>
            <a:cxnLst>
              <a:cxn ang="0">
                <a:pos x="connsiteX0" y="connsiteY0"/>
              </a:cxn>
              <a:cxn ang="0">
                <a:pos x="connsiteX1" y="connsiteY1"/>
              </a:cxn>
              <a:cxn ang="0">
                <a:pos x="connsiteX2" y="connsiteY2"/>
              </a:cxn>
              <a:cxn ang="0">
                <a:pos x="connsiteX3" y="connsiteY3"/>
              </a:cxn>
            </a:cxnLst>
            <a:rect l="l" t="t" r="r" b="b"/>
            <a:pathLst>
              <a:path w="173181" h="522515">
                <a:moveTo>
                  <a:pt x="172814" y="0"/>
                </a:moveTo>
                <a:lnTo>
                  <a:pt x="0" y="0"/>
                </a:lnTo>
                <a:lnTo>
                  <a:pt x="0" y="522515"/>
                </a:lnTo>
                <a:lnTo>
                  <a:pt x="173181" y="522515"/>
                </a:lnTo>
              </a:path>
            </a:pathLst>
          </a:cu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dirty="0">
              <a:ln>
                <a:noFill/>
              </a:ln>
              <a:solidFill>
                <a:schemeClr val="tx1"/>
              </a:solidFill>
              <a:effectLst/>
              <a:latin typeface="Calibri" pitchFamily="34" charset="0"/>
            </a:endParaRPr>
          </a:p>
        </p:txBody>
      </p:sp>
      <p:cxnSp>
        <p:nvCxnSpPr>
          <p:cNvPr id="28" name="Straight Connector 10">
            <a:extLst>
              <a:ext uri="{FF2B5EF4-FFF2-40B4-BE49-F238E27FC236}">
                <a16:creationId xmlns:a16="http://schemas.microsoft.com/office/drawing/2014/main" id="{012E29F4-8C9D-4844-89BA-6562E2677E9D}"/>
              </a:ext>
            </a:extLst>
          </p:cNvPr>
          <p:cNvCxnSpPr/>
          <p:nvPr/>
        </p:nvCxnSpPr>
        <p:spPr bwMode="auto">
          <a:xfrm>
            <a:off x="2077479" y="3287562"/>
            <a:ext cx="1" cy="540000"/>
          </a:xfrm>
          <a:prstGeom prst="line">
            <a:avLst/>
          </a:pr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Plus 25">
            <a:extLst>
              <a:ext uri="{FF2B5EF4-FFF2-40B4-BE49-F238E27FC236}">
                <a16:creationId xmlns:a16="http://schemas.microsoft.com/office/drawing/2014/main" id="{415B888D-201F-4CD5-8ED8-C834E57E92C5}"/>
              </a:ext>
            </a:extLst>
          </p:cNvPr>
          <p:cNvSpPr/>
          <p:nvPr/>
        </p:nvSpPr>
        <p:spPr bwMode="auto">
          <a:xfrm>
            <a:off x="3189058" y="3654468"/>
            <a:ext cx="180000" cy="180000"/>
          </a:xfrm>
          <a:prstGeom prst="mathPlus">
            <a:avLst>
              <a:gd name="adj1" fmla="val 17170"/>
            </a:avLst>
          </a:prstGeom>
          <a:solidFill>
            <a:srgbClr val="0000CC"/>
          </a:solidFill>
          <a:ln w="0">
            <a:solidFill>
              <a:srgbClr val="0000CC"/>
            </a:solidFill>
            <a:prstDash val="soli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30" name="Rounded Rectangle 12">
            <a:extLst>
              <a:ext uri="{FF2B5EF4-FFF2-40B4-BE49-F238E27FC236}">
                <a16:creationId xmlns:a16="http://schemas.microsoft.com/office/drawing/2014/main" id="{E39D5EF8-4916-4453-8D54-47FBBC2E0F03}"/>
              </a:ext>
            </a:extLst>
          </p:cNvPr>
          <p:cNvSpPr/>
          <p:nvPr/>
        </p:nvSpPr>
        <p:spPr bwMode="auto">
          <a:xfrm>
            <a:off x="2444160" y="1361288"/>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LV</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
        <p:nvSpPr>
          <p:cNvPr id="34" name="Rounded Rectangle 12">
            <a:extLst>
              <a:ext uri="{FF2B5EF4-FFF2-40B4-BE49-F238E27FC236}">
                <a16:creationId xmlns:a16="http://schemas.microsoft.com/office/drawing/2014/main" id="{C5EB60BC-E549-4BF0-AD42-FB2DB76756E3}"/>
              </a:ext>
            </a:extLst>
          </p:cNvPr>
          <p:cNvSpPr/>
          <p:nvPr/>
        </p:nvSpPr>
        <p:spPr bwMode="auto">
          <a:xfrm>
            <a:off x="4386598" y="1361288"/>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LV</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
        <p:nvSpPr>
          <p:cNvPr id="35" name="Rounded Rectangle 12">
            <a:extLst>
              <a:ext uri="{FF2B5EF4-FFF2-40B4-BE49-F238E27FC236}">
                <a16:creationId xmlns:a16="http://schemas.microsoft.com/office/drawing/2014/main" id="{E0C1C6BA-5602-4000-B995-89CCA3669A19}"/>
              </a:ext>
            </a:extLst>
          </p:cNvPr>
          <p:cNvSpPr/>
          <p:nvPr/>
        </p:nvSpPr>
        <p:spPr bwMode="auto">
          <a:xfrm>
            <a:off x="3580792" y="2203080"/>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LV</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
        <p:nvSpPr>
          <p:cNvPr id="13" name="Vrije vorm: vorm 12">
            <a:extLst>
              <a:ext uri="{FF2B5EF4-FFF2-40B4-BE49-F238E27FC236}">
                <a16:creationId xmlns:a16="http://schemas.microsoft.com/office/drawing/2014/main" id="{976357AA-EFCF-44D4-84B1-A084A1F6C7E0}"/>
              </a:ext>
            </a:extLst>
          </p:cNvPr>
          <p:cNvSpPr/>
          <p:nvPr/>
        </p:nvSpPr>
        <p:spPr bwMode="auto">
          <a:xfrm>
            <a:off x="3752491" y="2139345"/>
            <a:ext cx="634107" cy="465832"/>
          </a:xfrm>
          <a:custGeom>
            <a:avLst/>
            <a:gdLst>
              <a:gd name="connsiteX0" fmla="*/ 707366 w 707366"/>
              <a:gd name="connsiteY0" fmla="*/ 457206 h 465832"/>
              <a:gd name="connsiteX1" fmla="*/ 569343 w 707366"/>
              <a:gd name="connsiteY1" fmla="*/ 6 h 465832"/>
              <a:gd name="connsiteX2" fmla="*/ 0 w 707366"/>
              <a:gd name="connsiteY2" fmla="*/ 465832 h 465832"/>
            </a:gdLst>
            <a:ahLst/>
            <a:cxnLst>
              <a:cxn ang="0">
                <a:pos x="connsiteX0" y="connsiteY0"/>
              </a:cxn>
              <a:cxn ang="0">
                <a:pos x="connsiteX1" y="connsiteY1"/>
              </a:cxn>
              <a:cxn ang="0">
                <a:pos x="connsiteX2" y="connsiteY2"/>
              </a:cxn>
            </a:cxnLst>
            <a:rect l="l" t="t" r="r" b="b"/>
            <a:pathLst>
              <a:path w="707366" h="465832">
                <a:moveTo>
                  <a:pt x="707366" y="457206"/>
                </a:moveTo>
                <a:cubicBezTo>
                  <a:pt x="697301" y="227887"/>
                  <a:pt x="687237" y="-1432"/>
                  <a:pt x="569343" y="6"/>
                </a:cubicBezTo>
                <a:cubicBezTo>
                  <a:pt x="451449" y="1444"/>
                  <a:pt x="225724" y="233638"/>
                  <a:pt x="0" y="465832"/>
                </a:cubicBezTo>
              </a:path>
            </a:pathLst>
          </a:custGeom>
          <a:noFill/>
          <a:ln w="38100" cap="flat" cmpd="sng" algn="ctr">
            <a:solidFill>
              <a:schemeClr val="bg1"/>
            </a:solidFill>
            <a:prstDash val="solid"/>
            <a:round/>
            <a:headEnd type="none" w="med" len="med"/>
            <a:tailEnd type="triangle" w="med" len="med"/>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36" name="Rounded Rectangle 12">
            <a:extLst>
              <a:ext uri="{FF2B5EF4-FFF2-40B4-BE49-F238E27FC236}">
                <a16:creationId xmlns:a16="http://schemas.microsoft.com/office/drawing/2014/main" id="{2E991CC7-8E7C-4357-AAC8-E0F2CC2D6C4F}"/>
              </a:ext>
            </a:extLst>
          </p:cNvPr>
          <p:cNvSpPr/>
          <p:nvPr/>
        </p:nvSpPr>
        <p:spPr bwMode="auto">
          <a:xfrm>
            <a:off x="4206598" y="2202191"/>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O</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
        <p:nvSpPr>
          <p:cNvPr id="15" name="Vrije vorm: vorm 14">
            <a:extLst>
              <a:ext uri="{FF2B5EF4-FFF2-40B4-BE49-F238E27FC236}">
                <a16:creationId xmlns:a16="http://schemas.microsoft.com/office/drawing/2014/main" id="{277ABAD9-E0C8-44E7-9771-9B5D50CA7D48}"/>
              </a:ext>
            </a:extLst>
          </p:cNvPr>
          <p:cNvSpPr/>
          <p:nvPr/>
        </p:nvSpPr>
        <p:spPr bwMode="auto">
          <a:xfrm>
            <a:off x="4429073" y="2259965"/>
            <a:ext cx="651886" cy="336586"/>
          </a:xfrm>
          <a:custGeom>
            <a:avLst/>
            <a:gdLst>
              <a:gd name="connsiteX0" fmla="*/ 621101 w 621101"/>
              <a:gd name="connsiteY0" fmla="*/ 302080 h 336586"/>
              <a:gd name="connsiteX1" fmla="*/ 414068 w 621101"/>
              <a:gd name="connsiteY1" fmla="*/ 156 h 336586"/>
              <a:gd name="connsiteX2" fmla="*/ 0 w 621101"/>
              <a:gd name="connsiteY2" fmla="*/ 336586 h 336586"/>
            </a:gdLst>
            <a:ahLst/>
            <a:cxnLst>
              <a:cxn ang="0">
                <a:pos x="connsiteX0" y="connsiteY0"/>
              </a:cxn>
              <a:cxn ang="0">
                <a:pos x="connsiteX1" y="connsiteY1"/>
              </a:cxn>
              <a:cxn ang="0">
                <a:pos x="connsiteX2" y="connsiteY2"/>
              </a:cxn>
            </a:cxnLst>
            <a:rect l="l" t="t" r="r" b="b"/>
            <a:pathLst>
              <a:path w="621101" h="336586">
                <a:moveTo>
                  <a:pt x="621101" y="302080"/>
                </a:moveTo>
                <a:cubicBezTo>
                  <a:pt x="569343" y="148242"/>
                  <a:pt x="517585" y="-5595"/>
                  <a:pt x="414068" y="156"/>
                </a:cubicBezTo>
                <a:cubicBezTo>
                  <a:pt x="310551" y="5907"/>
                  <a:pt x="155275" y="171246"/>
                  <a:pt x="0" y="336586"/>
                </a:cubicBezTo>
              </a:path>
            </a:pathLst>
          </a:custGeom>
          <a:noFill/>
          <a:ln w="38100" cap="flat" cmpd="sng" algn="ctr">
            <a:solidFill>
              <a:schemeClr val="bg1"/>
            </a:solidFill>
            <a:prstDash val="solid"/>
            <a:round/>
            <a:headEnd type="none" w="med" len="med"/>
            <a:tailEnd type="triangle" w="med" len="med"/>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37" name="Rounded Rectangle 12">
            <a:extLst>
              <a:ext uri="{FF2B5EF4-FFF2-40B4-BE49-F238E27FC236}">
                <a16:creationId xmlns:a16="http://schemas.microsoft.com/office/drawing/2014/main" id="{9A5C5326-EC20-4BB8-B29E-AF3AA45A5D34}"/>
              </a:ext>
            </a:extLst>
          </p:cNvPr>
          <p:cNvSpPr/>
          <p:nvPr/>
        </p:nvSpPr>
        <p:spPr bwMode="auto">
          <a:xfrm>
            <a:off x="5474198" y="2206521"/>
            <a:ext cx="540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lang="en-US" sz="1600" b="1" dirty="0">
                <a:solidFill>
                  <a:schemeClr val="tx1">
                    <a:lumMod val="50000"/>
                    <a:lumOff val="50000"/>
                  </a:schemeClr>
                </a:solidFill>
                <a:latin typeface="Calibri" pitchFamily="34" charset="0"/>
              </a:rPr>
              <a:t>WW+</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
        <p:nvSpPr>
          <p:cNvPr id="17" name="Vrije vorm: vorm 16">
            <a:extLst>
              <a:ext uri="{FF2B5EF4-FFF2-40B4-BE49-F238E27FC236}">
                <a16:creationId xmlns:a16="http://schemas.microsoft.com/office/drawing/2014/main" id="{96556B84-CC30-41AD-9254-0BF0111FCD5B}"/>
              </a:ext>
            </a:extLst>
          </p:cNvPr>
          <p:cNvSpPr/>
          <p:nvPr/>
        </p:nvSpPr>
        <p:spPr bwMode="auto">
          <a:xfrm>
            <a:off x="2432649" y="2941372"/>
            <a:ext cx="3209026" cy="543700"/>
          </a:xfrm>
          <a:custGeom>
            <a:avLst/>
            <a:gdLst>
              <a:gd name="connsiteX0" fmla="*/ 0 w 3209026"/>
              <a:gd name="connsiteY0" fmla="*/ 491941 h 543700"/>
              <a:gd name="connsiteX1" fmla="*/ 448574 w 3209026"/>
              <a:gd name="connsiteY1" fmla="*/ 190017 h 543700"/>
              <a:gd name="connsiteX2" fmla="*/ 836762 w 3209026"/>
              <a:gd name="connsiteY2" fmla="*/ 379798 h 543700"/>
              <a:gd name="connsiteX3" fmla="*/ 1233577 w 3209026"/>
              <a:gd name="connsiteY3" fmla="*/ 236 h 543700"/>
              <a:gd name="connsiteX4" fmla="*/ 1940943 w 3209026"/>
              <a:gd name="connsiteY4" fmla="*/ 319413 h 543700"/>
              <a:gd name="connsiteX5" fmla="*/ 2605177 w 3209026"/>
              <a:gd name="connsiteY5" fmla="*/ 86500 h 543700"/>
              <a:gd name="connsiteX6" fmla="*/ 3209026 w 3209026"/>
              <a:gd name="connsiteY6" fmla="*/ 543700 h 543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9026" h="543700">
                <a:moveTo>
                  <a:pt x="0" y="491941"/>
                </a:moveTo>
                <a:cubicBezTo>
                  <a:pt x="154557" y="350324"/>
                  <a:pt x="309114" y="208708"/>
                  <a:pt x="448574" y="190017"/>
                </a:cubicBezTo>
                <a:cubicBezTo>
                  <a:pt x="588034" y="171326"/>
                  <a:pt x="705928" y="411428"/>
                  <a:pt x="836762" y="379798"/>
                </a:cubicBezTo>
                <a:cubicBezTo>
                  <a:pt x="967596" y="348168"/>
                  <a:pt x="1049547" y="10300"/>
                  <a:pt x="1233577" y="236"/>
                </a:cubicBezTo>
                <a:cubicBezTo>
                  <a:pt x="1417607" y="-9828"/>
                  <a:pt x="1712343" y="305036"/>
                  <a:pt x="1940943" y="319413"/>
                </a:cubicBezTo>
                <a:cubicBezTo>
                  <a:pt x="2169543" y="333790"/>
                  <a:pt x="2393830" y="49119"/>
                  <a:pt x="2605177" y="86500"/>
                </a:cubicBezTo>
                <a:cubicBezTo>
                  <a:pt x="2816524" y="123881"/>
                  <a:pt x="3115573" y="461749"/>
                  <a:pt x="3209026" y="543700"/>
                </a:cubicBezTo>
              </a:path>
            </a:pathLst>
          </a:custGeom>
          <a:noFill/>
          <a:ln w="38100" cap="flat" cmpd="sng" algn="ctr">
            <a:solidFill>
              <a:schemeClr val="bg1"/>
            </a:solidFill>
            <a:prstDash val="solid"/>
            <a:round/>
            <a:headEnd type="none" w="med" len="med"/>
            <a:tailEnd type="triangle" w="med" len="med"/>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cxnSp>
        <p:nvCxnSpPr>
          <p:cNvPr id="38" name="Straight Connector 10">
            <a:extLst>
              <a:ext uri="{FF2B5EF4-FFF2-40B4-BE49-F238E27FC236}">
                <a16:creationId xmlns:a16="http://schemas.microsoft.com/office/drawing/2014/main" id="{CA5F2687-13F5-4973-9388-B6FF4C6B7757}"/>
              </a:ext>
            </a:extLst>
          </p:cNvPr>
          <p:cNvCxnSpPr/>
          <p:nvPr/>
        </p:nvCxnSpPr>
        <p:spPr bwMode="auto">
          <a:xfrm>
            <a:off x="5911910" y="4879497"/>
            <a:ext cx="1" cy="720000"/>
          </a:xfrm>
          <a:prstGeom prst="line">
            <a:avLst/>
          </a:pr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Rechte verbindingslijn 38">
            <a:extLst>
              <a:ext uri="{FF2B5EF4-FFF2-40B4-BE49-F238E27FC236}">
                <a16:creationId xmlns:a16="http://schemas.microsoft.com/office/drawing/2014/main" id="{AD921CB9-60CB-4A55-8811-B5AEAA4759DA}"/>
              </a:ext>
            </a:extLst>
          </p:cNvPr>
          <p:cNvCxnSpPr>
            <a:cxnSpLocks/>
          </p:cNvCxnSpPr>
          <p:nvPr/>
        </p:nvCxnSpPr>
        <p:spPr bwMode="auto">
          <a:xfrm>
            <a:off x="1174768" y="4511304"/>
            <a:ext cx="756000" cy="0"/>
          </a:xfrm>
          <a:prstGeom prst="line">
            <a:avLst/>
          </a:prstGeom>
          <a:noFill/>
          <a:ln w="31750" cap="flat" cmpd="sng" algn="ctr">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Rechte verbindingslijn 40">
            <a:extLst>
              <a:ext uri="{FF2B5EF4-FFF2-40B4-BE49-F238E27FC236}">
                <a16:creationId xmlns:a16="http://schemas.microsoft.com/office/drawing/2014/main" id="{7BE25ED5-7F6F-4321-AC5A-F76E6FAFABCE}"/>
              </a:ext>
            </a:extLst>
          </p:cNvPr>
          <p:cNvCxnSpPr>
            <a:cxnSpLocks/>
          </p:cNvCxnSpPr>
          <p:nvPr/>
        </p:nvCxnSpPr>
        <p:spPr bwMode="auto">
          <a:xfrm>
            <a:off x="1174768" y="5353096"/>
            <a:ext cx="756000" cy="0"/>
          </a:xfrm>
          <a:prstGeom prst="line">
            <a:avLst/>
          </a:prstGeom>
          <a:noFill/>
          <a:ln w="31750" cap="flat" cmpd="sng" algn="ctr">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Connector 10">
            <a:extLst>
              <a:ext uri="{FF2B5EF4-FFF2-40B4-BE49-F238E27FC236}">
                <a16:creationId xmlns:a16="http://schemas.microsoft.com/office/drawing/2014/main" id="{81683CFF-38E3-4037-8CD5-E8DF232A12B1}"/>
              </a:ext>
            </a:extLst>
          </p:cNvPr>
          <p:cNvCxnSpPr/>
          <p:nvPr/>
        </p:nvCxnSpPr>
        <p:spPr bwMode="auto">
          <a:xfrm>
            <a:off x="5641674" y="4030021"/>
            <a:ext cx="1" cy="720000"/>
          </a:xfrm>
          <a:prstGeom prst="line">
            <a:avLst/>
          </a:pr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Rounded Rectangle 12">
            <a:extLst>
              <a:ext uri="{FF2B5EF4-FFF2-40B4-BE49-F238E27FC236}">
                <a16:creationId xmlns:a16="http://schemas.microsoft.com/office/drawing/2014/main" id="{CF9EAB32-A8C3-4537-B290-F2398F7207EB}"/>
              </a:ext>
            </a:extLst>
          </p:cNvPr>
          <p:cNvSpPr/>
          <p:nvPr/>
        </p:nvSpPr>
        <p:spPr bwMode="auto">
          <a:xfrm>
            <a:off x="2227008" y="3912594"/>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LV</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
        <p:nvSpPr>
          <p:cNvPr id="40" name="Vrije vorm: vorm 39">
            <a:extLst>
              <a:ext uri="{FF2B5EF4-FFF2-40B4-BE49-F238E27FC236}">
                <a16:creationId xmlns:a16="http://schemas.microsoft.com/office/drawing/2014/main" id="{E230069C-38A4-47EB-9CCF-FDFF8C0130F3}"/>
              </a:ext>
            </a:extLst>
          </p:cNvPr>
          <p:cNvSpPr/>
          <p:nvPr/>
        </p:nvSpPr>
        <p:spPr bwMode="auto">
          <a:xfrm>
            <a:off x="2389517" y="4000190"/>
            <a:ext cx="1725283" cy="269885"/>
          </a:xfrm>
          <a:custGeom>
            <a:avLst/>
            <a:gdLst>
              <a:gd name="connsiteX0" fmla="*/ 1725283 w 1725283"/>
              <a:gd name="connsiteY0" fmla="*/ 269885 h 269885"/>
              <a:gd name="connsiteX1" fmla="*/ 1337094 w 1725283"/>
              <a:gd name="connsiteY1" fmla="*/ 2467 h 269885"/>
              <a:gd name="connsiteX2" fmla="*/ 802257 w 1725283"/>
              <a:gd name="connsiteY2" fmla="*/ 131863 h 269885"/>
              <a:gd name="connsiteX3" fmla="*/ 465826 w 1725283"/>
              <a:gd name="connsiteY3" fmla="*/ 45599 h 269885"/>
              <a:gd name="connsiteX4" fmla="*/ 0 w 1725283"/>
              <a:gd name="connsiteY4" fmla="*/ 269885 h 2698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5283" h="269885">
                <a:moveTo>
                  <a:pt x="1725283" y="269885"/>
                </a:moveTo>
                <a:cubicBezTo>
                  <a:pt x="1608107" y="147678"/>
                  <a:pt x="1490932" y="25471"/>
                  <a:pt x="1337094" y="2467"/>
                </a:cubicBezTo>
                <a:cubicBezTo>
                  <a:pt x="1183256" y="-20537"/>
                  <a:pt x="947468" y="124674"/>
                  <a:pt x="802257" y="131863"/>
                </a:cubicBezTo>
                <a:cubicBezTo>
                  <a:pt x="657046" y="139052"/>
                  <a:pt x="599535" y="22595"/>
                  <a:pt x="465826" y="45599"/>
                </a:cubicBezTo>
                <a:cubicBezTo>
                  <a:pt x="332117" y="68603"/>
                  <a:pt x="166058" y="169244"/>
                  <a:pt x="0" y="269885"/>
                </a:cubicBezTo>
              </a:path>
            </a:pathLst>
          </a:custGeom>
          <a:noFill/>
          <a:ln w="38100" cap="flat" cmpd="sng" algn="ctr">
            <a:solidFill>
              <a:schemeClr val="bg1"/>
            </a:solidFill>
            <a:prstDash val="solid"/>
            <a:round/>
            <a:headEnd type="none" w="med" len="med"/>
            <a:tailEnd type="triangle" w="med" len="med"/>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43" name="Rounded Rectangle 12">
            <a:extLst>
              <a:ext uri="{FF2B5EF4-FFF2-40B4-BE49-F238E27FC236}">
                <a16:creationId xmlns:a16="http://schemas.microsoft.com/office/drawing/2014/main" id="{459EA8F4-B9CA-406A-BD06-3CDFDDE5008C}"/>
              </a:ext>
            </a:extLst>
          </p:cNvPr>
          <p:cNvSpPr/>
          <p:nvPr/>
        </p:nvSpPr>
        <p:spPr bwMode="auto">
          <a:xfrm>
            <a:off x="3027058" y="3912594"/>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O</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
        <p:nvSpPr>
          <p:cNvPr id="46" name="Rounded Rectangle 12">
            <a:extLst>
              <a:ext uri="{FF2B5EF4-FFF2-40B4-BE49-F238E27FC236}">
                <a16:creationId xmlns:a16="http://schemas.microsoft.com/office/drawing/2014/main" id="{7CF15CB2-5CCD-40EC-BFF6-5C5D8D2FB34D}"/>
              </a:ext>
            </a:extLst>
          </p:cNvPr>
          <p:cNvSpPr/>
          <p:nvPr/>
        </p:nvSpPr>
        <p:spPr bwMode="auto">
          <a:xfrm>
            <a:off x="2200425" y="4736824"/>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LV</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
        <p:nvSpPr>
          <p:cNvPr id="48" name="Rounded Rectangle 12">
            <a:extLst>
              <a:ext uri="{FF2B5EF4-FFF2-40B4-BE49-F238E27FC236}">
                <a16:creationId xmlns:a16="http://schemas.microsoft.com/office/drawing/2014/main" id="{7DE54008-7004-4829-8170-795702FAD19A}"/>
              </a:ext>
            </a:extLst>
          </p:cNvPr>
          <p:cNvSpPr/>
          <p:nvPr/>
        </p:nvSpPr>
        <p:spPr bwMode="auto">
          <a:xfrm>
            <a:off x="3027058" y="4736824"/>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LV</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
        <p:nvSpPr>
          <p:cNvPr id="49" name="Rounded Rectangle 12">
            <a:extLst>
              <a:ext uri="{FF2B5EF4-FFF2-40B4-BE49-F238E27FC236}">
                <a16:creationId xmlns:a16="http://schemas.microsoft.com/office/drawing/2014/main" id="{D541EC0C-E713-466D-9B18-74AB26E9936D}"/>
              </a:ext>
            </a:extLst>
          </p:cNvPr>
          <p:cNvSpPr/>
          <p:nvPr/>
        </p:nvSpPr>
        <p:spPr bwMode="auto">
          <a:xfrm>
            <a:off x="4561439" y="4736824"/>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LV</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Tree>
    <p:extLst>
      <p:ext uri="{BB962C8B-B14F-4D97-AF65-F5344CB8AC3E}">
        <p14:creationId xmlns:p14="http://schemas.microsoft.com/office/powerpoint/2010/main" val="609364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37"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barn(outVertical)">
                                      <p:cBhvr>
                                        <p:cTn id="14" dur="500"/>
                                        <p:tgtEl>
                                          <p:spTgt spid="11"/>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37"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barn(outVertical)">
                                      <p:cBhvr>
                                        <p:cTn id="19" dur="500"/>
                                        <p:tgtEl>
                                          <p:spTgt spid="12"/>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37" fill="hold" nodeType="click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barn(outVertical)">
                                      <p:cBhvr>
                                        <p:cTn id="24" dur="500"/>
                                        <p:tgtEl>
                                          <p:spTgt spid="14"/>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37" fill="hold" nodeType="click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barn(outVertical)">
                                      <p:cBhvr>
                                        <p:cTn id="29" dur="500"/>
                                        <p:tgtEl>
                                          <p:spTgt spid="16"/>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37" fill="hold" nodeType="click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barn(outVertical)">
                                      <p:cBhvr>
                                        <p:cTn id="34" dur="500"/>
                                        <p:tgtEl>
                                          <p:spTgt spid="18"/>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wipe(left)">
                                      <p:cBhvr>
                                        <p:cTn id="39" dur="500"/>
                                        <p:tgtEl>
                                          <p:spTgt spid="20"/>
                                        </p:tgtEl>
                                      </p:cBhvr>
                                    </p:animEffect>
                                  </p:childTnLst>
                                </p:cTn>
                              </p:par>
                              <p:par>
                                <p:cTn id="40" presetID="35" presetClass="entr" presetSubtype="0" fill="hold" grpId="0" nodeType="with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fade">
                                      <p:cBhvr>
                                        <p:cTn id="42" dur="1000"/>
                                        <p:tgtEl>
                                          <p:spTgt spid="21"/>
                                        </p:tgtEl>
                                      </p:cBhvr>
                                    </p:animEffect>
                                    <p:anim calcmode="lin" valueType="num">
                                      <p:cBhvr>
                                        <p:cTn id="43" dur="1000" fill="hold"/>
                                        <p:tgtEl>
                                          <p:spTgt spid="21"/>
                                        </p:tgtEl>
                                        <p:attrNameLst>
                                          <p:attrName>style.rotation</p:attrName>
                                        </p:attrNameLst>
                                      </p:cBhvr>
                                      <p:tavLst>
                                        <p:tav tm="0">
                                          <p:val>
                                            <p:fltVal val="720"/>
                                          </p:val>
                                        </p:tav>
                                        <p:tav tm="100000">
                                          <p:val>
                                            <p:fltVal val="0"/>
                                          </p:val>
                                        </p:tav>
                                      </p:tavLst>
                                    </p:anim>
                                    <p:anim calcmode="lin" valueType="num">
                                      <p:cBhvr>
                                        <p:cTn id="44" dur="1000" fill="hold"/>
                                        <p:tgtEl>
                                          <p:spTgt spid="21"/>
                                        </p:tgtEl>
                                        <p:attrNameLst>
                                          <p:attrName>ppt_h</p:attrName>
                                        </p:attrNameLst>
                                      </p:cBhvr>
                                      <p:tavLst>
                                        <p:tav tm="0">
                                          <p:val>
                                            <p:fltVal val="0"/>
                                          </p:val>
                                        </p:tav>
                                        <p:tav tm="100000">
                                          <p:val>
                                            <p:strVal val="#ppt_h"/>
                                          </p:val>
                                        </p:tav>
                                      </p:tavLst>
                                    </p:anim>
                                    <p:anim calcmode="lin" valueType="num">
                                      <p:cBhvr>
                                        <p:cTn id="45" dur="1000" fill="hold"/>
                                        <p:tgtEl>
                                          <p:spTgt spid="21"/>
                                        </p:tgtEl>
                                        <p:attrNameLst>
                                          <p:attrName>ppt_w</p:attrName>
                                        </p:attrNameLst>
                                      </p:cBhvr>
                                      <p:tavLst>
                                        <p:tav tm="0">
                                          <p:val>
                                            <p:fltVal val="0"/>
                                          </p:val>
                                        </p:tav>
                                        <p:tav tm="100000">
                                          <p:val>
                                            <p:strVal val="#ppt_w"/>
                                          </p:val>
                                        </p:tav>
                                      </p:tavLst>
                                    </p:anim>
                                  </p:childTnLst>
                                </p:cTn>
                              </p:par>
                            </p:childTnLst>
                          </p:cTn>
                        </p:par>
                        <p:par>
                          <p:cTn id="46" fill="hold">
                            <p:stCondLst>
                              <p:cond delay="1000"/>
                            </p:stCondLst>
                            <p:childTnLst>
                              <p:par>
                                <p:cTn id="47" presetID="22" presetClass="entr" presetSubtype="2" fill="hold" grpId="0" nodeType="after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wipe(right)">
                                      <p:cBhvr>
                                        <p:cTn id="49" dur="500"/>
                                        <p:tgtEl>
                                          <p:spTgt spid="22"/>
                                        </p:tgtEl>
                                      </p:cBhvr>
                                    </p:animEffect>
                                  </p:childTnLst>
                                </p:cTn>
                              </p:par>
                            </p:childTnLst>
                          </p:cTn>
                        </p:par>
                      </p:childTnLst>
                    </p:cTn>
                  </p:par>
                  <p:par>
                    <p:cTn id="50" fill="hold">
                      <p:stCondLst>
                        <p:cond delay="indefinite"/>
                      </p:stCondLst>
                      <p:childTnLst>
                        <p:par>
                          <p:cTn id="51" fill="hold">
                            <p:stCondLst>
                              <p:cond delay="0"/>
                            </p:stCondLst>
                            <p:childTnLst>
                              <p:par>
                                <p:cTn id="52" presetID="47" presetClass="entr" presetSubtype="0" fill="hold" nodeType="click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fade">
                                      <p:cBhvr>
                                        <p:cTn id="54" dur="1000"/>
                                        <p:tgtEl>
                                          <p:spTgt spid="23"/>
                                        </p:tgtEl>
                                      </p:cBhvr>
                                    </p:animEffect>
                                    <p:anim calcmode="lin" valueType="num">
                                      <p:cBhvr>
                                        <p:cTn id="55" dur="1000" fill="hold"/>
                                        <p:tgtEl>
                                          <p:spTgt spid="23"/>
                                        </p:tgtEl>
                                        <p:attrNameLst>
                                          <p:attrName>ppt_x</p:attrName>
                                        </p:attrNameLst>
                                      </p:cBhvr>
                                      <p:tavLst>
                                        <p:tav tm="0">
                                          <p:val>
                                            <p:strVal val="#ppt_x"/>
                                          </p:val>
                                        </p:tav>
                                        <p:tav tm="100000">
                                          <p:val>
                                            <p:strVal val="#ppt_x"/>
                                          </p:val>
                                        </p:tav>
                                      </p:tavLst>
                                    </p:anim>
                                    <p:anim calcmode="lin" valueType="num">
                                      <p:cBhvr>
                                        <p:cTn id="56" dur="1000" fill="hold"/>
                                        <p:tgtEl>
                                          <p:spTgt spid="23"/>
                                        </p:tgtEl>
                                        <p:attrNameLst>
                                          <p:attrName>ppt_y</p:attrName>
                                        </p:attrNameLst>
                                      </p:cBhvr>
                                      <p:tavLst>
                                        <p:tav tm="0">
                                          <p:val>
                                            <p:strVal val="#ppt_y-.1"/>
                                          </p:val>
                                        </p:tav>
                                        <p:tav tm="100000">
                                          <p:val>
                                            <p:strVal val="#ppt_y"/>
                                          </p:val>
                                        </p:tav>
                                      </p:tavLst>
                                    </p:anim>
                                  </p:childTnLst>
                                </p:cTn>
                              </p:par>
                              <p:par>
                                <p:cTn id="57" presetID="35" presetClass="entr" presetSubtype="0" fill="hold" grpId="0" nodeType="withEffect">
                                  <p:stCondLst>
                                    <p:cond delay="0"/>
                                  </p:stCondLst>
                                  <p:childTnLst>
                                    <p:set>
                                      <p:cBhvr>
                                        <p:cTn id="58" dur="1" fill="hold">
                                          <p:stCondLst>
                                            <p:cond delay="0"/>
                                          </p:stCondLst>
                                        </p:cTn>
                                        <p:tgtEl>
                                          <p:spTgt spid="24"/>
                                        </p:tgtEl>
                                        <p:attrNameLst>
                                          <p:attrName>style.visibility</p:attrName>
                                        </p:attrNameLst>
                                      </p:cBhvr>
                                      <p:to>
                                        <p:strVal val="visible"/>
                                      </p:to>
                                    </p:set>
                                    <p:animEffect transition="in" filter="fade">
                                      <p:cBhvr>
                                        <p:cTn id="59" dur="1000"/>
                                        <p:tgtEl>
                                          <p:spTgt spid="24"/>
                                        </p:tgtEl>
                                      </p:cBhvr>
                                    </p:animEffect>
                                    <p:anim calcmode="lin" valueType="num">
                                      <p:cBhvr>
                                        <p:cTn id="60" dur="1000" fill="hold"/>
                                        <p:tgtEl>
                                          <p:spTgt spid="24"/>
                                        </p:tgtEl>
                                        <p:attrNameLst>
                                          <p:attrName>style.rotation</p:attrName>
                                        </p:attrNameLst>
                                      </p:cBhvr>
                                      <p:tavLst>
                                        <p:tav tm="0">
                                          <p:val>
                                            <p:fltVal val="720"/>
                                          </p:val>
                                        </p:tav>
                                        <p:tav tm="100000">
                                          <p:val>
                                            <p:fltVal val="0"/>
                                          </p:val>
                                        </p:tav>
                                      </p:tavLst>
                                    </p:anim>
                                    <p:anim calcmode="lin" valueType="num">
                                      <p:cBhvr>
                                        <p:cTn id="61" dur="1000" fill="hold"/>
                                        <p:tgtEl>
                                          <p:spTgt spid="24"/>
                                        </p:tgtEl>
                                        <p:attrNameLst>
                                          <p:attrName>ppt_h</p:attrName>
                                        </p:attrNameLst>
                                      </p:cBhvr>
                                      <p:tavLst>
                                        <p:tav tm="0">
                                          <p:val>
                                            <p:fltVal val="0"/>
                                          </p:val>
                                        </p:tav>
                                        <p:tav tm="100000">
                                          <p:val>
                                            <p:strVal val="#ppt_h"/>
                                          </p:val>
                                        </p:tav>
                                      </p:tavLst>
                                    </p:anim>
                                    <p:anim calcmode="lin" valueType="num">
                                      <p:cBhvr>
                                        <p:cTn id="62" dur="1000" fill="hold"/>
                                        <p:tgtEl>
                                          <p:spTgt spid="24"/>
                                        </p:tgtEl>
                                        <p:attrNameLst>
                                          <p:attrName>ppt_w</p:attrName>
                                        </p:attrNameLst>
                                      </p:cBhvr>
                                      <p:tavLst>
                                        <p:tav tm="0">
                                          <p:val>
                                            <p:fltVal val="0"/>
                                          </p:val>
                                        </p:tav>
                                        <p:tav tm="100000">
                                          <p:val>
                                            <p:strVal val="#ppt_w"/>
                                          </p:val>
                                        </p:tav>
                                      </p:tavLst>
                                    </p:anim>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wipe(left)">
                                      <p:cBhvr>
                                        <p:cTn id="67" dur="500"/>
                                        <p:tgtEl>
                                          <p:spTgt spid="25"/>
                                        </p:tgtEl>
                                      </p:cBhvr>
                                    </p:animEffect>
                                  </p:childTnLst>
                                </p:cTn>
                              </p:par>
                              <p:par>
                                <p:cTn id="68" presetID="35" presetClass="entr" presetSubtype="0" fill="hold" grpId="0" nodeType="withEffect">
                                  <p:stCondLst>
                                    <p:cond delay="0"/>
                                  </p:stCondLst>
                                  <p:childTnLst>
                                    <p:set>
                                      <p:cBhvr>
                                        <p:cTn id="69" dur="1" fill="hold">
                                          <p:stCondLst>
                                            <p:cond delay="0"/>
                                          </p:stCondLst>
                                        </p:cTn>
                                        <p:tgtEl>
                                          <p:spTgt spid="26"/>
                                        </p:tgtEl>
                                        <p:attrNameLst>
                                          <p:attrName>style.visibility</p:attrName>
                                        </p:attrNameLst>
                                      </p:cBhvr>
                                      <p:to>
                                        <p:strVal val="visible"/>
                                      </p:to>
                                    </p:set>
                                    <p:animEffect transition="in" filter="fade">
                                      <p:cBhvr>
                                        <p:cTn id="70" dur="1000"/>
                                        <p:tgtEl>
                                          <p:spTgt spid="26"/>
                                        </p:tgtEl>
                                      </p:cBhvr>
                                    </p:animEffect>
                                    <p:anim calcmode="lin" valueType="num">
                                      <p:cBhvr>
                                        <p:cTn id="71" dur="1000" fill="hold"/>
                                        <p:tgtEl>
                                          <p:spTgt spid="26"/>
                                        </p:tgtEl>
                                        <p:attrNameLst>
                                          <p:attrName>style.rotation</p:attrName>
                                        </p:attrNameLst>
                                      </p:cBhvr>
                                      <p:tavLst>
                                        <p:tav tm="0">
                                          <p:val>
                                            <p:fltVal val="720"/>
                                          </p:val>
                                        </p:tav>
                                        <p:tav tm="100000">
                                          <p:val>
                                            <p:fltVal val="0"/>
                                          </p:val>
                                        </p:tav>
                                      </p:tavLst>
                                    </p:anim>
                                    <p:anim calcmode="lin" valueType="num">
                                      <p:cBhvr>
                                        <p:cTn id="72" dur="1000" fill="hold"/>
                                        <p:tgtEl>
                                          <p:spTgt spid="26"/>
                                        </p:tgtEl>
                                        <p:attrNameLst>
                                          <p:attrName>ppt_h</p:attrName>
                                        </p:attrNameLst>
                                      </p:cBhvr>
                                      <p:tavLst>
                                        <p:tav tm="0">
                                          <p:val>
                                            <p:fltVal val="0"/>
                                          </p:val>
                                        </p:tav>
                                        <p:tav tm="100000">
                                          <p:val>
                                            <p:strVal val="#ppt_h"/>
                                          </p:val>
                                        </p:tav>
                                      </p:tavLst>
                                    </p:anim>
                                    <p:anim calcmode="lin" valueType="num">
                                      <p:cBhvr>
                                        <p:cTn id="73" dur="1000" fill="hold"/>
                                        <p:tgtEl>
                                          <p:spTgt spid="26"/>
                                        </p:tgtEl>
                                        <p:attrNameLst>
                                          <p:attrName>ppt_w</p:attrName>
                                        </p:attrNameLst>
                                      </p:cBhvr>
                                      <p:tavLst>
                                        <p:tav tm="0">
                                          <p:val>
                                            <p:fltVal val="0"/>
                                          </p:val>
                                        </p:tav>
                                        <p:tav tm="100000">
                                          <p:val>
                                            <p:strVal val="#ppt_w"/>
                                          </p:val>
                                        </p:tav>
                                      </p:tavLst>
                                    </p:anim>
                                  </p:childTnLst>
                                </p:cTn>
                              </p:par>
                            </p:childTnLst>
                          </p:cTn>
                        </p:par>
                        <p:par>
                          <p:cTn id="74" fill="hold">
                            <p:stCondLst>
                              <p:cond delay="1000"/>
                            </p:stCondLst>
                            <p:childTnLst>
                              <p:par>
                                <p:cTn id="75" presetID="22" presetClass="entr" presetSubtype="2" fill="hold" grpId="0" nodeType="afterEffect">
                                  <p:stCondLst>
                                    <p:cond delay="0"/>
                                  </p:stCondLst>
                                  <p:childTnLst>
                                    <p:set>
                                      <p:cBhvr>
                                        <p:cTn id="76" dur="1" fill="hold">
                                          <p:stCondLst>
                                            <p:cond delay="0"/>
                                          </p:stCondLst>
                                        </p:cTn>
                                        <p:tgtEl>
                                          <p:spTgt spid="27"/>
                                        </p:tgtEl>
                                        <p:attrNameLst>
                                          <p:attrName>style.visibility</p:attrName>
                                        </p:attrNameLst>
                                      </p:cBhvr>
                                      <p:to>
                                        <p:strVal val="visible"/>
                                      </p:to>
                                    </p:set>
                                    <p:animEffect transition="in" filter="wipe(right)">
                                      <p:cBhvr>
                                        <p:cTn id="77" dur="500"/>
                                        <p:tgtEl>
                                          <p:spTgt spid="27"/>
                                        </p:tgtEl>
                                      </p:cBhvr>
                                    </p:animEffect>
                                  </p:childTnLst>
                                </p:cTn>
                              </p:par>
                            </p:childTnLst>
                          </p:cTn>
                        </p:par>
                      </p:childTnLst>
                    </p:cTn>
                  </p:par>
                  <p:par>
                    <p:cTn id="78" fill="hold">
                      <p:stCondLst>
                        <p:cond delay="indefinite"/>
                      </p:stCondLst>
                      <p:childTnLst>
                        <p:par>
                          <p:cTn id="79" fill="hold">
                            <p:stCondLst>
                              <p:cond delay="0"/>
                            </p:stCondLst>
                            <p:childTnLst>
                              <p:par>
                                <p:cTn id="80" presetID="47" presetClass="entr" presetSubtype="0" fill="hold" nodeType="clickEffect">
                                  <p:stCondLst>
                                    <p:cond delay="0"/>
                                  </p:stCondLst>
                                  <p:childTnLst>
                                    <p:set>
                                      <p:cBhvr>
                                        <p:cTn id="81" dur="1" fill="hold">
                                          <p:stCondLst>
                                            <p:cond delay="0"/>
                                          </p:stCondLst>
                                        </p:cTn>
                                        <p:tgtEl>
                                          <p:spTgt spid="28"/>
                                        </p:tgtEl>
                                        <p:attrNameLst>
                                          <p:attrName>style.visibility</p:attrName>
                                        </p:attrNameLst>
                                      </p:cBhvr>
                                      <p:to>
                                        <p:strVal val="visible"/>
                                      </p:to>
                                    </p:set>
                                    <p:animEffect transition="in" filter="fade">
                                      <p:cBhvr>
                                        <p:cTn id="82" dur="1000"/>
                                        <p:tgtEl>
                                          <p:spTgt spid="28"/>
                                        </p:tgtEl>
                                      </p:cBhvr>
                                    </p:animEffect>
                                    <p:anim calcmode="lin" valueType="num">
                                      <p:cBhvr>
                                        <p:cTn id="83" dur="1000" fill="hold"/>
                                        <p:tgtEl>
                                          <p:spTgt spid="28"/>
                                        </p:tgtEl>
                                        <p:attrNameLst>
                                          <p:attrName>ppt_x</p:attrName>
                                        </p:attrNameLst>
                                      </p:cBhvr>
                                      <p:tavLst>
                                        <p:tav tm="0">
                                          <p:val>
                                            <p:strVal val="#ppt_x"/>
                                          </p:val>
                                        </p:tav>
                                        <p:tav tm="100000">
                                          <p:val>
                                            <p:strVal val="#ppt_x"/>
                                          </p:val>
                                        </p:tav>
                                      </p:tavLst>
                                    </p:anim>
                                    <p:anim calcmode="lin" valueType="num">
                                      <p:cBhvr>
                                        <p:cTn id="84" dur="1000" fill="hold"/>
                                        <p:tgtEl>
                                          <p:spTgt spid="28"/>
                                        </p:tgtEl>
                                        <p:attrNameLst>
                                          <p:attrName>ppt_y</p:attrName>
                                        </p:attrNameLst>
                                      </p:cBhvr>
                                      <p:tavLst>
                                        <p:tav tm="0">
                                          <p:val>
                                            <p:strVal val="#ppt_y-.1"/>
                                          </p:val>
                                        </p:tav>
                                        <p:tav tm="100000">
                                          <p:val>
                                            <p:strVal val="#ppt_y"/>
                                          </p:val>
                                        </p:tav>
                                      </p:tavLst>
                                    </p:anim>
                                  </p:childTnLst>
                                </p:cTn>
                              </p:par>
                              <p:par>
                                <p:cTn id="85" presetID="35" presetClass="entr" presetSubtype="0" fill="hold" grpId="0" nodeType="withEffect">
                                  <p:stCondLst>
                                    <p:cond delay="0"/>
                                  </p:stCondLst>
                                  <p:childTnLst>
                                    <p:set>
                                      <p:cBhvr>
                                        <p:cTn id="86" dur="1" fill="hold">
                                          <p:stCondLst>
                                            <p:cond delay="0"/>
                                          </p:stCondLst>
                                        </p:cTn>
                                        <p:tgtEl>
                                          <p:spTgt spid="29"/>
                                        </p:tgtEl>
                                        <p:attrNameLst>
                                          <p:attrName>style.visibility</p:attrName>
                                        </p:attrNameLst>
                                      </p:cBhvr>
                                      <p:to>
                                        <p:strVal val="visible"/>
                                      </p:to>
                                    </p:set>
                                    <p:animEffect transition="in" filter="fade">
                                      <p:cBhvr>
                                        <p:cTn id="87" dur="1000"/>
                                        <p:tgtEl>
                                          <p:spTgt spid="29"/>
                                        </p:tgtEl>
                                      </p:cBhvr>
                                    </p:animEffect>
                                    <p:anim calcmode="lin" valueType="num">
                                      <p:cBhvr>
                                        <p:cTn id="88" dur="1000" fill="hold"/>
                                        <p:tgtEl>
                                          <p:spTgt spid="29"/>
                                        </p:tgtEl>
                                        <p:attrNameLst>
                                          <p:attrName>style.rotation</p:attrName>
                                        </p:attrNameLst>
                                      </p:cBhvr>
                                      <p:tavLst>
                                        <p:tav tm="0">
                                          <p:val>
                                            <p:fltVal val="720"/>
                                          </p:val>
                                        </p:tav>
                                        <p:tav tm="100000">
                                          <p:val>
                                            <p:fltVal val="0"/>
                                          </p:val>
                                        </p:tav>
                                      </p:tavLst>
                                    </p:anim>
                                    <p:anim calcmode="lin" valueType="num">
                                      <p:cBhvr>
                                        <p:cTn id="89" dur="1000" fill="hold"/>
                                        <p:tgtEl>
                                          <p:spTgt spid="29"/>
                                        </p:tgtEl>
                                        <p:attrNameLst>
                                          <p:attrName>ppt_h</p:attrName>
                                        </p:attrNameLst>
                                      </p:cBhvr>
                                      <p:tavLst>
                                        <p:tav tm="0">
                                          <p:val>
                                            <p:fltVal val="0"/>
                                          </p:val>
                                        </p:tav>
                                        <p:tav tm="100000">
                                          <p:val>
                                            <p:strVal val="#ppt_h"/>
                                          </p:val>
                                        </p:tav>
                                      </p:tavLst>
                                    </p:anim>
                                    <p:anim calcmode="lin" valueType="num">
                                      <p:cBhvr>
                                        <p:cTn id="90" dur="1000" fill="hold"/>
                                        <p:tgtEl>
                                          <p:spTgt spid="29"/>
                                        </p:tgtEl>
                                        <p:attrNameLst>
                                          <p:attrName>ppt_w</p:attrName>
                                        </p:attrNameLst>
                                      </p:cBhvr>
                                      <p:tavLst>
                                        <p:tav tm="0">
                                          <p:val>
                                            <p:fltVal val="0"/>
                                          </p:val>
                                        </p:tav>
                                        <p:tav tm="100000">
                                          <p:val>
                                            <p:strVal val="#ppt_w"/>
                                          </p:val>
                                        </p:tav>
                                      </p:tavLst>
                                    </p:anim>
                                  </p:childTnLst>
                                </p:cTn>
                              </p:par>
                            </p:childTnLst>
                          </p:cTn>
                        </p:par>
                      </p:childTnLst>
                    </p:cTn>
                  </p:par>
                  <p:par>
                    <p:cTn id="91" fill="hold">
                      <p:stCondLst>
                        <p:cond delay="indefinite"/>
                      </p:stCondLst>
                      <p:childTnLst>
                        <p:par>
                          <p:cTn id="92" fill="hold">
                            <p:stCondLst>
                              <p:cond delay="0"/>
                            </p:stCondLst>
                            <p:childTnLst>
                              <p:par>
                                <p:cTn id="93" presetID="31" presetClass="entr" presetSubtype="0" fill="hold" grpId="0" nodeType="clickEffect">
                                  <p:stCondLst>
                                    <p:cond delay="0"/>
                                  </p:stCondLst>
                                  <p:childTnLst>
                                    <p:set>
                                      <p:cBhvr>
                                        <p:cTn id="94" dur="1" fill="hold">
                                          <p:stCondLst>
                                            <p:cond delay="0"/>
                                          </p:stCondLst>
                                        </p:cTn>
                                        <p:tgtEl>
                                          <p:spTgt spid="30"/>
                                        </p:tgtEl>
                                        <p:attrNameLst>
                                          <p:attrName>style.visibility</p:attrName>
                                        </p:attrNameLst>
                                      </p:cBhvr>
                                      <p:to>
                                        <p:strVal val="visible"/>
                                      </p:to>
                                    </p:set>
                                    <p:anim calcmode="lin" valueType="num">
                                      <p:cBhvr>
                                        <p:cTn id="95" dur="750" fill="hold"/>
                                        <p:tgtEl>
                                          <p:spTgt spid="30"/>
                                        </p:tgtEl>
                                        <p:attrNameLst>
                                          <p:attrName>ppt_w</p:attrName>
                                        </p:attrNameLst>
                                      </p:cBhvr>
                                      <p:tavLst>
                                        <p:tav tm="0">
                                          <p:val>
                                            <p:fltVal val="0"/>
                                          </p:val>
                                        </p:tav>
                                        <p:tav tm="100000">
                                          <p:val>
                                            <p:strVal val="#ppt_w"/>
                                          </p:val>
                                        </p:tav>
                                      </p:tavLst>
                                    </p:anim>
                                    <p:anim calcmode="lin" valueType="num">
                                      <p:cBhvr>
                                        <p:cTn id="96" dur="750" fill="hold"/>
                                        <p:tgtEl>
                                          <p:spTgt spid="30"/>
                                        </p:tgtEl>
                                        <p:attrNameLst>
                                          <p:attrName>ppt_h</p:attrName>
                                        </p:attrNameLst>
                                      </p:cBhvr>
                                      <p:tavLst>
                                        <p:tav tm="0">
                                          <p:val>
                                            <p:fltVal val="0"/>
                                          </p:val>
                                        </p:tav>
                                        <p:tav tm="100000">
                                          <p:val>
                                            <p:strVal val="#ppt_h"/>
                                          </p:val>
                                        </p:tav>
                                      </p:tavLst>
                                    </p:anim>
                                    <p:anim calcmode="lin" valueType="num">
                                      <p:cBhvr>
                                        <p:cTn id="97" dur="750" fill="hold"/>
                                        <p:tgtEl>
                                          <p:spTgt spid="30"/>
                                        </p:tgtEl>
                                        <p:attrNameLst>
                                          <p:attrName>style.rotation</p:attrName>
                                        </p:attrNameLst>
                                      </p:cBhvr>
                                      <p:tavLst>
                                        <p:tav tm="0">
                                          <p:val>
                                            <p:fltVal val="90"/>
                                          </p:val>
                                        </p:tav>
                                        <p:tav tm="100000">
                                          <p:val>
                                            <p:fltVal val="0"/>
                                          </p:val>
                                        </p:tav>
                                      </p:tavLst>
                                    </p:anim>
                                    <p:animEffect transition="in" filter="fade">
                                      <p:cBhvr>
                                        <p:cTn id="98" dur="750"/>
                                        <p:tgtEl>
                                          <p:spTgt spid="30"/>
                                        </p:tgtEl>
                                      </p:cBhvr>
                                    </p:animEffect>
                                  </p:childTnLst>
                                </p:cTn>
                              </p:par>
                            </p:childTnLst>
                          </p:cTn>
                        </p:par>
                      </p:childTnLst>
                    </p:cTn>
                  </p:par>
                  <p:par>
                    <p:cTn id="99" fill="hold">
                      <p:stCondLst>
                        <p:cond delay="indefinite"/>
                      </p:stCondLst>
                      <p:childTnLst>
                        <p:par>
                          <p:cTn id="100" fill="hold">
                            <p:stCondLst>
                              <p:cond delay="0"/>
                            </p:stCondLst>
                            <p:childTnLst>
                              <p:par>
                                <p:cTn id="101" presetID="31" presetClass="entr" presetSubtype="0" fill="hold" grpId="0" nodeType="clickEffect">
                                  <p:stCondLst>
                                    <p:cond delay="0"/>
                                  </p:stCondLst>
                                  <p:childTnLst>
                                    <p:set>
                                      <p:cBhvr>
                                        <p:cTn id="102" dur="1" fill="hold">
                                          <p:stCondLst>
                                            <p:cond delay="0"/>
                                          </p:stCondLst>
                                        </p:cTn>
                                        <p:tgtEl>
                                          <p:spTgt spid="34"/>
                                        </p:tgtEl>
                                        <p:attrNameLst>
                                          <p:attrName>style.visibility</p:attrName>
                                        </p:attrNameLst>
                                      </p:cBhvr>
                                      <p:to>
                                        <p:strVal val="visible"/>
                                      </p:to>
                                    </p:set>
                                    <p:anim calcmode="lin" valueType="num">
                                      <p:cBhvr>
                                        <p:cTn id="103" dur="750" fill="hold"/>
                                        <p:tgtEl>
                                          <p:spTgt spid="34"/>
                                        </p:tgtEl>
                                        <p:attrNameLst>
                                          <p:attrName>ppt_w</p:attrName>
                                        </p:attrNameLst>
                                      </p:cBhvr>
                                      <p:tavLst>
                                        <p:tav tm="0">
                                          <p:val>
                                            <p:fltVal val="0"/>
                                          </p:val>
                                        </p:tav>
                                        <p:tav tm="100000">
                                          <p:val>
                                            <p:strVal val="#ppt_w"/>
                                          </p:val>
                                        </p:tav>
                                      </p:tavLst>
                                    </p:anim>
                                    <p:anim calcmode="lin" valueType="num">
                                      <p:cBhvr>
                                        <p:cTn id="104" dur="750" fill="hold"/>
                                        <p:tgtEl>
                                          <p:spTgt spid="34"/>
                                        </p:tgtEl>
                                        <p:attrNameLst>
                                          <p:attrName>ppt_h</p:attrName>
                                        </p:attrNameLst>
                                      </p:cBhvr>
                                      <p:tavLst>
                                        <p:tav tm="0">
                                          <p:val>
                                            <p:fltVal val="0"/>
                                          </p:val>
                                        </p:tav>
                                        <p:tav tm="100000">
                                          <p:val>
                                            <p:strVal val="#ppt_h"/>
                                          </p:val>
                                        </p:tav>
                                      </p:tavLst>
                                    </p:anim>
                                    <p:anim calcmode="lin" valueType="num">
                                      <p:cBhvr>
                                        <p:cTn id="105" dur="750" fill="hold"/>
                                        <p:tgtEl>
                                          <p:spTgt spid="34"/>
                                        </p:tgtEl>
                                        <p:attrNameLst>
                                          <p:attrName>style.rotation</p:attrName>
                                        </p:attrNameLst>
                                      </p:cBhvr>
                                      <p:tavLst>
                                        <p:tav tm="0">
                                          <p:val>
                                            <p:fltVal val="90"/>
                                          </p:val>
                                        </p:tav>
                                        <p:tav tm="100000">
                                          <p:val>
                                            <p:fltVal val="0"/>
                                          </p:val>
                                        </p:tav>
                                      </p:tavLst>
                                    </p:anim>
                                    <p:animEffect transition="in" filter="fade">
                                      <p:cBhvr>
                                        <p:cTn id="106" dur="750"/>
                                        <p:tgtEl>
                                          <p:spTgt spid="34"/>
                                        </p:tgtEl>
                                      </p:cBhvr>
                                    </p:animEffect>
                                  </p:childTnLst>
                                </p:cTn>
                              </p:par>
                            </p:childTnLst>
                          </p:cTn>
                        </p:par>
                      </p:childTnLst>
                    </p:cTn>
                  </p:par>
                  <p:par>
                    <p:cTn id="107" fill="hold">
                      <p:stCondLst>
                        <p:cond delay="indefinite"/>
                      </p:stCondLst>
                      <p:childTnLst>
                        <p:par>
                          <p:cTn id="108" fill="hold">
                            <p:stCondLst>
                              <p:cond delay="0"/>
                            </p:stCondLst>
                            <p:childTnLst>
                              <p:par>
                                <p:cTn id="109" presetID="31" presetClass="entr" presetSubtype="0" fill="hold" grpId="0" nodeType="clickEffect">
                                  <p:stCondLst>
                                    <p:cond delay="0"/>
                                  </p:stCondLst>
                                  <p:childTnLst>
                                    <p:set>
                                      <p:cBhvr>
                                        <p:cTn id="110" dur="1" fill="hold">
                                          <p:stCondLst>
                                            <p:cond delay="0"/>
                                          </p:stCondLst>
                                        </p:cTn>
                                        <p:tgtEl>
                                          <p:spTgt spid="35"/>
                                        </p:tgtEl>
                                        <p:attrNameLst>
                                          <p:attrName>style.visibility</p:attrName>
                                        </p:attrNameLst>
                                      </p:cBhvr>
                                      <p:to>
                                        <p:strVal val="visible"/>
                                      </p:to>
                                    </p:set>
                                    <p:anim calcmode="lin" valueType="num">
                                      <p:cBhvr>
                                        <p:cTn id="111" dur="750" fill="hold"/>
                                        <p:tgtEl>
                                          <p:spTgt spid="35"/>
                                        </p:tgtEl>
                                        <p:attrNameLst>
                                          <p:attrName>ppt_w</p:attrName>
                                        </p:attrNameLst>
                                      </p:cBhvr>
                                      <p:tavLst>
                                        <p:tav tm="0">
                                          <p:val>
                                            <p:fltVal val="0"/>
                                          </p:val>
                                        </p:tav>
                                        <p:tav tm="100000">
                                          <p:val>
                                            <p:strVal val="#ppt_w"/>
                                          </p:val>
                                        </p:tav>
                                      </p:tavLst>
                                    </p:anim>
                                    <p:anim calcmode="lin" valueType="num">
                                      <p:cBhvr>
                                        <p:cTn id="112" dur="750" fill="hold"/>
                                        <p:tgtEl>
                                          <p:spTgt spid="35"/>
                                        </p:tgtEl>
                                        <p:attrNameLst>
                                          <p:attrName>ppt_h</p:attrName>
                                        </p:attrNameLst>
                                      </p:cBhvr>
                                      <p:tavLst>
                                        <p:tav tm="0">
                                          <p:val>
                                            <p:fltVal val="0"/>
                                          </p:val>
                                        </p:tav>
                                        <p:tav tm="100000">
                                          <p:val>
                                            <p:strVal val="#ppt_h"/>
                                          </p:val>
                                        </p:tav>
                                      </p:tavLst>
                                    </p:anim>
                                    <p:anim calcmode="lin" valueType="num">
                                      <p:cBhvr>
                                        <p:cTn id="113" dur="750" fill="hold"/>
                                        <p:tgtEl>
                                          <p:spTgt spid="35"/>
                                        </p:tgtEl>
                                        <p:attrNameLst>
                                          <p:attrName>style.rotation</p:attrName>
                                        </p:attrNameLst>
                                      </p:cBhvr>
                                      <p:tavLst>
                                        <p:tav tm="0">
                                          <p:val>
                                            <p:fltVal val="90"/>
                                          </p:val>
                                        </p:tav>
                                        <p:tav tm="100000">
                                          <p:val>
                                            <p:fltVal val="0"/>
                                          </p:val>
                                        </p:tav>
                                      </p:tavLst>
                                    </p:anim>
                                    <p:animEffect transition="in" filter="fade">
                                      <p:cBhvr>
                                        <p:cTn id="114" dur="750"/>
                                        <p:tgtEl>
                                          <p:spTgt spid="35"/>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ntr" presetSubtype="2" fill="hold" grpId="0" nodeType="clickEffect">
                                  <p:stCondLst>
                                    <p:cond delay="0"/>
                                  </p:stCondLst>
                                  <p:childTnLst>
                                    <p:set>
                                      <p:cBhvr>
                                        <p:cTn id="118" dur="1" fill="hold">
                                          <p:stCondLst>
                                            <p:cond delay="0"/>
                                          </p:stCondLst>
                                        </p:cTn>
                                        <p:tgtEl>
                                          <p:spTgt spid="13"/>
                                        </p:tgtEl>
                                        <p:attrNameLst>
                                          <p:attrName>style.visibility</p:attrName>
                                        </p:attrNameLst>
                                      </p:cBhvr>
                                      <p:to>
                                        <p:strVal val="visible"/>
                                      </p:to>
                                    </p:set>
                                    <p:animEffect transition="in" filter="wipe(right)">
                                      <p:cBhvr>
                                        <p:cTn id="119" dur="500"/>
                                        <p:tgtEl>
                                          <p:spTgt spid="13"/>
                                        </p:tgtEl>
                                      </p:cBhvr>
                                    </p:animEffect>
                                  </p:childTnLst>
                                </p:cTn>
                              </p:par>
                            </p:childTnLst>
                          </p:cTn>
                        </p:par>
                      </p:childTnLst>
                    </p:cTn>
                  </p:par>
                  <p:par>
                    <p:cTn id="120" fill="hold">
                      <p:stCondLst>
                        <p:cond delay="indefinite"/>
                      </p:stCondLst>
                      <p:childTnLst>
                        <p:par>
                          <p:cTn id="121" fill="hold">
                            <p:stCondLst>
                              <p:cond delay="0"/>
                            </p:stCondLst>
                            <p:childTnLst>
                              <p:par>
                                <p:cTn id="122" presetID="31" presetClass="entr" presetSubtype="0" fill="hold" grpId="0" nodeType="clickEffect">
                                  <p:stCondLst>
                                    <p:cond delay="0"/>
                                  </p:stCondLst>
                                  <p:childTnLst>
                                    <p:set>
                                      <p:cBhvr>
                                        <p:cTn id="123" dur="1" fill="hold">
                                          <p:stCondLst>
                                            <p:cond delay="0"/>
                                          </p:stCondLst>
                                        </p:cTn>
                                        <p:tgtEl>
                                          <p:spTgt spid="36"/>
                                        </p:tgtEl>
                                        <p:attrNameLst>
                                          <p:attrName>style.visibility</p:attrName>
                                        </p:attrNameLst>
                                      </p:cBhvr>
                                      <p:to>
                                        <p:strVal val="visible"/>
                                      </p:to>
                                    </p:set>
                                    <p:anim calcmode="lin" valueType="num">
                                      <p:cBhvr>
                                        <p:cTn id="124" dur="750" fill="hold"/>
                                        <p:tgtEl>
                                          <p:spTgt spid="36"/>
                                        </p:tgtEl>
                                        <p:attrNameLst>
                                          <p:attrName>ppt_w</p:attrName>
                                        </p:attrNameLst>
                                      </p:cBhvr>
                                      <p:tavLst>
                                        <p:tav tm="0">
                                          <p:val>
                                            <p:fltVal val="0"/>
                                          </p:val>
                                        </p:tav>
                                        <p:tav tm="100000">
                                          <p:val>
                                            <p:strVal val="#ppt_w"/>
                                          </p:val>
                                        </p:tav>
                                      </p:tavLst>
                                    </p:anim>
                                    <p:anim calcmode="lin" valueType="num">
                                      <p:cBhvr>
                                        <p:cTn id="125" dur="750" fill="hold"/>
                                        <p:tgtEl>
                                          <p:spTgt spid="36"/>
                                        </p:tgtEl>
                                        <p:attrNameLst>
                                          <p:attrName>ppt_h</p:attrName>
                                        </p:attrNameLst>
                                      </p:cBhvr>
                                      <p:tavLst>
                                        <p:tav tm="0">
                                          <p:val>
                                            <p:fltVal val="0"/>
                                          </p:val>
                                        </p:tav>
                                        <p:tav tm="100000">
                                          <p:val>
                                            <p:strVal val="#ppt_h"/>
                                          </p:val>
                                        </p:tav>
                                      </p:tavLst>
                                    </p:anim>
                                    <p:anim calcmode="lin" valueType="num">
                                      <p:cBhvr>
                                        <p:cTn id="126" dur="750" fill="hold"/>
                                        <p:tgtEl>
                                          <p:spTgt spid="36"/>
                                        </p:tgtEl>
                                        <p:attrNameLst>
                                          <p:attrName>style.rotation</p:attrName>
                                        </p:attrNameLst>
                                      </p:cBhvr>
                                      <p:tavLst>
                                        <p:tav tm="0">
                                          <p:val>
                                            <p:fltVal val="90"/>
                                          </p:val>
                                        </p:tav>
                                        <p:tav tm="100000">
                                          <p:val>
                                            <p:fltVal val="0"/>
                                          </p:val>
                                        </p:tav>
                                      </p:tavLst>
                                    </p:anim>
                                    <p:animEffect transition="in" filter="fade">
                                      <p:cBhvr>
                                        <p:cTn id="127" dur="750"/>
                                        <p:tgtEl>
                                          <p:spTgt spid="36"/>
                                        </p:tgtEl>
                                      </p:cBhvr>
                                    </p:animEffect>
                                  </p:childTnLst>
                                </p:cTn>
                              </p:par>
                            </p:childTnLst>
                          </p:cTn>
                        </p:par>
                      </p:childTnLst>
                    </p:cTn>
                  </p:par>
                  <p:par>
                    <p:cTn id="128" fill="hold">
                      <p:stCondLst>
                        <p:cond delay="indefinite"/>
                      </p:stCondLst>
                      <p:childTnLst>
                        <p:par>
                          <p:cTn id="129" fill="hold">
                            <p:stCondLst>
                              <p:cond delay="0"/>
                            </p:stCondLst>
                            <p:childTnLst>
                              <p:par>
                                <p:cTn id="130" presetID="22" presetClass="entr" presetSubtype="2" fill="hold" grpId="0" nodeType="clickEffect">
                                  <p:stCondLst>
                                    <p:cond delay="0"/>
                                  </p:stCondLst>
                                  <p:childTnLst>
                                    <p:set>
                                      <p:cBhvr>
                                        <p:cTn id="131" dur="1" fill="hold">
                                          <p:stCondLst>
                                            <p:cond delay="0"/>
                                          </p:stCondLst>
                                        </p:cTn>
                                        <p:tgtEl>
                                          <p:spTgt spid="15"/>
                                        </p:tgtEl>
                                        <p:attrNameLst>
                                          <p:attrName>style.visibility</p:attrName>
                                        </p:attrNameLst>
                                      </p:cBhvr>
                                      <p:to>
                                        <p:strVal val="visible"/>
                                      </p:to>
                                    </p:set>
                                    <p:animEffect transition="in" filter="wipe(right)">
                                      <p:cBhvr>
                                        <p:cTn id="132" dur="500"/>
                                        <p:tgtEl>
                                          <p:spTgt spid="15"/>
                                        </p:tgtEl>
                                      </p:cBhvr>
                                    </p:animEffect>
                                  </p:childTnLst>
                                </p:cTn>
                              </p:par>
                            </p:childTnLst>
                          </p:cTn>
                        </p:par>
                      </p:childTnLst>
                    </p:cTn>
                  </p:par>
                  <p:par>
                    <p:cTn id="133" fill="hold">
                      <p:stCondLst>
                        <p:cond delay="indefinite"/>
                      </p:stCondLst>
                      <p:childTnLst>
                        <p:par>
                          <p:cTn id="134" fill="hold">
                            <p:stCondLst>
                              <p:cond delay="0"/>
                            </p:stCondLst>
                            <p:childTnLst>
                              <p:par>
                                <p:cTn id="135" presetID="31" presetClass="entr" presetSubtype="0" fill="hold" grpId="0" nodeType="clickEffect">
                                  <p:stCondLst>
                                    <p:cond delay="0"/>
                                  </p:stCondLst>
                                  <p:childTnLst>
                                    <p:set>
                                      <p:cBhvr>
                                        <p:cTn id="136" dur="1" fill="hold">
                                          <p:stCondLst>
                                            <p:cond delay="0"/>
                                          </p:stCondLst>
                                        </p:cTn>
                                        <p:tgtEl>
                                          <p:spTgt spid="37"/>
                                        </p:tgtEl>
                                        <p:attrNameLst>
                                          <p:attrName>style.visibility</p:attrName>
                                        </p:attrNameLst>
                                      </p:cBhvr>
                                      <p:to>
                                        <p:strVal val="visible"/>
                                      </p:to>
                                    </p:set>
                                    <p:anim calcmode="lin" valueType="num">
                                      <p:cBhvr>
                                        <p:cTn id="137" dur="750" fill="hold"/>
                                        <p:tgtEl>
                                          <p:spTgt spid="37"/>
                                        </p:tgtEl>
                                        <p:attrNameLst>
                                          <p:attrName>ppt_w</p:attrName>
                                        </p:attrNameLst>
                                      </p:cBhvr>
                                      <p:tavLst>
                                        <p:tav tm="0">
                                          <p:val>
                                            <p:fltVal val="0"/>
                                          </p:val>
                                        </p:tav>
                                        <p:tav tm="100000">
                                          <p:val>
                                            <p:strVal val="#ppt_w"/>
                                          </p:val>
                                        </p:tav>
                                      </p:tavLst>
                                    </p:anim>
                                    <p:anim calcmode="lin" valueType="num">
                                      <p:cBhvr>
                                        <p:cTn id="138" dur="750" fill="hold"/>
                                        <p:tgtEl>
                                          <p:spTgt spid="37"/>
                                        </p:tgtEl>
                                        <p:attrNameLst>
                                          <p:attrName>ppt_h</p:attrName>
                                        </p:attrNameLst>
                                      </p:cBhvr>
                                      <p:tavLst>
                                        <p:tav tm="0">
                                          <p:val>
                                            <p:fltVal val="0"/>
                                          </p:val>
                                        </p:tav>
                                        <p:tav tm="100000">
                                          <p:val>
                                            <p:strVal val="#ppt_h"/>
                                          </p:val>
                                        </p:tav>
                                      </p:tavLst>
                                    </p:anim>
                                    <p:anim calcmode="lin" valueType="num">
                                      <p:cBhvr>
                                        <p:cTn id="139" dur="750" fill="hold"/>
                                        <p:tgtEl>
                                          <p:spTgt spid="37"/>
                                        </p:tgtEl>
                                        <p:attrNameLst>
                                          <p:attrName>style.rotation</p:attrName>
                                        </p:attrNameLst>
                                      </p:cBhvr>
                                      <p:tavLst>
                                        <p:tav tm="0">
                                          <p:val>
                                            <p:fltVal val="90"/>
                                          </p:val>
                                        </p:tav>
                                        <p:tav tm="100000">
                                          <p:val>
                                            <p:fltVal val="0"/>
                                          </p:val>
                                        </p:tav>
                                      </p:tavLst>
                                    </p:anim>
                                    <p:animEffect transition="in" filter="fade">
                                      <p:cBhvr>
                                        <p:cTn id="140" dur="750"/>
                                        <p:tgtEl>
                                          <p:spTgt spid="37"/>
                                        </p:tgtEl>
                                      </p:cBhvr>
                                    </p:animEffect>
                                  </p:childTnLst>
                                </p:cTn>
                              </p:par>
                            </p:childTnLst>
                          </p:cTn>
                        </p:par>
                      </p:childTnLst>
                    </p:cTn>
                  </p:par>
                  <p:par>
                    <p:cTn id="141" fill="hold">
                      <p:stCondLst>
                        <p:cond delay="indefinite"/>
                      </p:stCondLst>
                      <p:childTnLst>
                        <p:par>
                          <p:cTn id="142" fill="hold">
                            <p:stCondLst>
                              <p:cond delay="0"/>
                            </p:stCondLst>
                            <p:childTnLst>
                              <p:par>
                                <p:cTn id="143" presetID="22" presetClass="entr" presetSubtype="8" fill="hold" grpId="0" nodeType="clickEffect">
                                  <p:stCondLst>
                                    <p:cond delay="0"/>
                                  </p:stCondLst>
                                  <p:childTnLst>
                                    <p:set>
                                      <p:cBhvr>
                                        <p:cTn id="144" dur="1" fill="hold">
                                          <p:stCondLst>
                                            <p:cond delay="0"/>
                                          </p:stCondLst>
                                        </p:cTn>
                                        <p:tgtEl>
                                          <p:spTgt spid="17"/>
                                        </p:tgtEl>
                                        <p:attrNameLst>
                                          <p:attrName>style.visibility</p:attrName>
                                        </p:attrNameLst>
                                      </p:cBhvr>
                                      <p:to>
                                        <p:strVal val="visible"/>
                                      </p:to>
                                    </p:set>
                                    <p:animEffect transition="in" filter="wipe(left)">
                                      <p:cBhvr>
                                        <p:cTn id="145" dur="500"/>
                                        <p:tgtEl>
                                          <p:spTgt spid="17"/>
                                        </p:tgtEl>
                                      </p:cBhvr>
                                    </p:animEffect>
                                  </p:childTnLst>
                                </p:cTn>
                              </p:par>
                            </p:childTnLst>
                          </p:cTn>
                        </p:par>
                      </p:childTnLst>
                    </p:cTn>
                  </p:par>
                  <p:par>
                    <p:cTn id="146" fill="hold">
                      <p:stCondLst>
                        <p:cond delay="indefinite"/>
                      </p:stCondLst>
                      <p:childTnLst>
                        <p:par>
                          <p:cTn id="147" fill="hold">
                            <p:stCondLst>
                              <p:cond delay="0"/>
                            </p:stCondLst>
                            <p:childTnLst>
                              <p:par>
                                <p:cTn id="148" presetID="47" presetClass="entr" presetSubtype="0" fill="hold" nodeType="clickEffect">
                                  <p:stCondLst>
                                    <p:cond delay="0"/>
                                  </p:stCondLst>
                                  <p:childTnLst>
                                    <p:set>
                                      <p:cBhvr>
                                        <p:cTn id="149" dur="1" fill="hold">
                                          <p:stCondLst>
                                            <p:cond delay="0"/>
                                          </p:stCondLst>
                                        </p:cTn>
                                        <p:tgtEl>
                                          <p:spTgt spid="38"/>
                                        </p:tgtEl>
                                        <p:attrNameLst>
                                          <p:attrName>style.visibility</p:attrName>
                                        </p:attrNameLst>
                                      </p:cBhvr>
                                      <p:to>
                                        <p:strVal val="visible"/>
                                      </p:to>
                                    </p:set>
                                    <p:animEffect transition="in" filter="fade">
                                      <p:cBhvr>
                                        <p:cTn id="150" dur="1000"/>
                                        <p:tgtEl>
                                          <p:spTgt spid="38"/>
                                        </p:tgtEl>
                                      </p:cBhvr>
                                    </p:animEffect>
                                    <p:anim calcmode="lin" valueType="num">
                                      <p:cBhvr>
                                        <p:cTn id="151" dur="1000" fill="hold"/>
                                        <p:tgtEl>
                                          <p:spTgt spid="38"/>
                                        </p:tgtEl>
                                        <p:attrNameLst>
                                          <p:attrName>ppt_x</p:attrName>
                                        </p:attrNameLst>
                                      </p:cBhvr>
                                      <p:tavLst>
                                        <p:tav tm="0">
                                          <p:val>
                                            <p:strVal val="#ppt_x"/>
                                          </p:val>
                                        </p:tav>
                                        <p:tav tm="100000">
                                          <p:val>
                                            <p:strVal val="#ppt_x"/>
                                          </p:val>
                                        </p:tav>
                                      </p:tavLst>
                                    </p:anim>
                                    <p:anim calcmode="lin" valueType="num">
                                      <p:cBhvr>
                                        <p:cTn id="152"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par>
                    <p:cTn id="153" fill="hold">
                      <p:stCondLst>
                        <p:cond delay="indefinite"/>
                      </p:stCondLst>
                      <p:childTnLst>
                        <p:par>
                          <p:cTn id="154" fill="hold">
                            <p:stCondLst>
                              <p:cond delay="0"/>
                            </p:stCondLst>
                            <p:childTnLst>
                              <p:par>
                                <p:cTn id="155" presetID="16" presetClass="entr" presetSubtype="37" fill="hold" nodeType="clickEffect">
                                  <p:stCondLst>
                                    <p:cond delay="0"/>
                                  </p:stCondLst>
                                  <p:childTnLst>
                                    <p:set>
                                      <p:cBhvr>
                                        <p:cTn id="156" dur="1" fill="hold">
                                          <p:stCondLst>
                                            <p:cond delay="0"/>
                                          </p:stCondLst>
                                        </p:cTn>
                                        <p:tgtEl>
                                          <p:spTgt spid="39"/>
                                        </p:tgtEl>
                                        <p:attrNameLst>
                                          <p:attrName>style.visibility</p:attrName>
                                        </p:attrNameLst>
                                      </p:cBhvr>
                                      <p:to>
                                        <p:strVal val="visible"/>
                                      </p:to>
                                    </p:set>
                                    <p:animEffect transition="in" filter="barn(outVertical)">
                                      <p:cBhvr>
                                        <p:cTn id="157" dur="500"/>
                                        <p:tgtEl>
                                          <p:spTgt spid="39"/>
                                        </p:tgtEl>
                                      </p:cBhvr>
                                    </p:animEffect>
                                  </p:childTnLst>
                                </p:cTn>
                              </p:par>
                            </p:childTnLst>
                          </p:cTn>
                        </p:par>
                      </p:childTnLst>
                    </p:cTn>
                  </p:par>
                  <p:par>
                    <p:cTn id="158" fill="hold">
                      <p:stCondLst>
                        <p:cond delay="indefinite"/>
                      </p:stCondLst>
                      <p:childTnLst>
                        <p:par>
                          <p:cTn id="159" fill="hold">
                            <p:stCondLst>
                              <p:cond delay="0"/>
                            </p:stCondLst>
                            <p:childTnLst>
                              <p:par>
                                <p:cTn id="160" presetID="16" presetClass="entr" presetSubtype="37" fill="hold" nodeType="clickEffect">
                                  <p:stCondLst>
                                    <p:cond delay="0"/>
                                  </p:stCondLst>
                                  <p:childTnLst>
                                    <p:set>
                                      <p:cBhvr>
                                        <p:cTn id="161" dur="1" fill="hold">
                                          <p:stCondLst>
                                            <p:cond delay="0"/>
                                          </p:stCondLst>
                                        </p:cTn>
                                        <p:tgtEl>
                                          <p:spTgt spid="41"/>
                                        </p:tgtEl>
                                        <p:attrNameLst>
                                          <p:attrName>style.visibility</p:attrName>
                                        </p:attrNameLst>
                                      </p:cBhvr>
                                      <p:to>
                                        <p:strVal val="visible"/>
                                      </p:to>
                                    </p:set>
                                    <p:animEffect transition="in" filter="barn(outVertical)">
                                      <p:cBhvr>
                                        <p:cTn id="162" dur="500"/>
                                        <p:tgtEl>
                                          <p:spTgt spid="41"/>
                                        </p:tgtEl>
                                      </p:cBhvr>
                                    </p:animEffect>
                                  </p:childTnLst>
                                </p:cTn>
                              </p:par>
                            </p:childTnLst>
                          </p:cTn>
                        </p:par>
                      </p:childTnLst>
                    </p:cTn>
                  </p:par>
                  <p:par>
                    <p:cTn id="163" fill="hold">
                      <p:stCondLst>
                        <p:cond delay="indefinite"/>
                      </p:stCondLst>
                      <p:childTnLst>
                        <p:par>
                          <p:cTn id="164" fill="hold">
                            <p:stCondLst>
                              <p:cond delay="0"/>
                            </p:stCondLst>
                            <p:childTnLst>
                              <p:par>
                                <p:cTn id="165" presetID="47" presetClass="entr" presetSubtype="0" fill="hold" nodeType="clickEffect">
                                  <p:stCondLst>
                                    <p:cond delay="0"/>
                                  </p:stCondLst>
                                  <p:childTnLst>
                                    <p:set>
                                      <p:cBhvr>
                                        <p:cTn id="166" dur="1" fill="hold">
                                          <p:stCondLst>
                                            <p:cond delay="0"/>
                                          </p:stCondLst>
                                        </p:cTn>
                                        <p:tgtEl>
                                          <p:spTgt spid="42"/>
                                        </p:tgtEl>
                                        <p:attrNameLst>
                                          <p:attrName>style.visibility</p:attrName>
                                        </p:attrNameLst>
                                      </p:cBhvr>
                                      <p:to>
                                        <p:strVal val="visible"/>
                                      </p:to>
                                    </p:set>
                                    <p:animEffect transition="in" filter="fade">
                                      <p:cBhvr>
                                        <p:cTn id="167" dur="1000"/>
                                        <p:tgtEl>
                                          <p:spTgt spid="42"/>
                                        </p:tgtEl>
                                      </p:cBhvr>
                                    </p:animEffect>
                                    <p:anim calcmode="lin" valueType="num">
                                      <p:cBhvr>
                                        <p:cTn id="168" dur="1000" fill="hold"/>
                                        <p:tgtEl>
                                          <p:spTgt spid="42"/>
                                        </p:tgtEl>
                                        <p:attrNameLst>
                                          <p:attrName>ppt_x</p:attrName>
                                        </p:attrNameLst>
                                      </p:cBhvr>
                                      <p:tavLst>
                                        <p:tav tm="0">
                                          <p:val>
                                            <p:strVal val="#ppt_x"/>
                                          </p:val>
                                        </p:tav>
                                        <p:tav tm="100000">
                                          <p:val>
                                            <p:strVal val="#ppt_x"/>
                                          </p:val>
                                        </p:tav>
                                      </p:tavLst>
                                    </p:anim>
                                    <p:anim calcmode="lin" valueType="num">
                                      <p:cBhvr>
                                        <p:cTn id="169"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par>
                    <p:cTn id="170" fill="hold">
                      <p:stCondLst>
                        <p:cond delay="indefinite"/>
                      </p:stCondLst>
                      <p:childTnLst>
                        <p:par>
                          <p:cTn id="171" fill="hold">
                            <p:stCondLst>
                              <p:cond delay="0"/>
                            </p:stCondLst>
                            <p:childTnLst>
                              <p:par>
                                <p:cTn id="172" presetID="31" presetClass="entr" presetSubtype="0" fill="hold" grpId="0" nodeType="clickEffect">
                                  <p:stCondLst>
                                    <p:cond delay="0"/>
                                  </p:stCondLst>
                                  <p:childTnLst>
                                    <p:set>
                                      <p:cBhvr>
                                        <p:cTn id="173" dur="1" fill="hold">
                                          <p:stCondLst>
                                            <p:cond delay="0"/>
                                          </p:stCondLst>
                                        </p:cTn>
                                        <p:tgtEl>
                                          <p:spTgt spid="43"/>
                                        </p:tgtEl>
                                        <p:attrNameLst>
                                          <p:attrName>style.visibility</p:attrName>
                                        </p:attrNameLst>
                                      </p:cBhvr>
                                      <p:to>
                                        <p:strVal val="visible"/>
                                      </p:to>
                                    </p:set>
                                    <p:anim calcmode="lin" valueType="num">
                                      <p:cBhvr>
                                        <p:cTn id="174" dur="750" fill="hold"/>
                                        <p:tgtEl>
                                          <p:spTgt spid="43"/>
                                        </p:tgtEl>
                                        <p:attrNameLst>
                                          <p:attrName>ppt_w</p:attrName>
                                        </p:attrNameLst>
                                      </p:cBhvr>
                                      <p:tavLst>
                                        <p:tav tm="0">
                                          <p:val>
                                            <p:fltVal val="0"/>
                                          </p:val>
                                        </p:tav>
                                        <p:tav tm="100000">
                                          <p:val>
                                            <p:strVal val="#ppt_w"/>
                                          </p:val>
                                        </p:tav>
                                      </p:tavLst>
                                    </p:anim>
                                    <p:anim calcmode="lin" valueType="num">
                                      <p:cBhvr>
                                        <p:cTn id="175" dur="750" fill="hold"/>
                                        <p:tgtEl>
                                          <p:spTgt spid="43"/>
                                        </p:tgtEl>
                                        <p:attrNameLst>
                                          <p:attrName>ppt_h</p:attrName>
                                        </p:attrNameLst>
                                      </p:cBhvr>
                                      <p:tavLst>
                                        <p:tav tm="0">
                                          <p:val>
                                            <p:fltVal val="0"/>
                                          </p:val>
                                        </p:tav>
                                        <p:tav tm="100000">
                                          <p:val>
                                            <p:strVal val="#ppt_h"/>
                                          </p:val>
                                        </p:tav>
                                      </p:tavLst>
                                    </p:anim>
                                    <p:anim calcmode="lin" valueType="num">
                                      <p:cBhvr>
                                        <p:cTn id="176" dur="750" fill="hold"/>
                                        <p:tgtEl>
                                          <p:spTgt spid="43"/>
                                        </p:tgtEl>
                                        <p:attrNameLst>
                                          <p:attrName>style.rotation</p:attrName>
                                        </p:attrNameLst>
                                      </p:cBhvr>
                                      <p:tavLst>
                                        <p:tav tm="0">
                                          <p:val>
                                            <p:fltVal val="90"/>
                                          </p:val>
                                        </p:tav>
                                        <p:tav tm="100000">
                                          <p:val>
                                            <p:fltVal val="0"/>
                                          </p:val>
                                        </p:tav>
                                      </p:tavLst>
                                    </p:anim>
                                    <p:animEffect transition="in" filter="fade">
                                      <p:cBhvr>
                                        <p:cTn id="177" dur="750"/>
                                        <p:tgtEl>
                                          <p:spTgt spid="43"/>
                                        </p:tgtEl>
                                      </p:cBhvr>
                                    </p:animEffect>
                                  </p:childTnLst>
                                </p:cTn>
                              </p:par>
                            </p:childTnLst>
                          </p:cTn>
                        </p:par>
                      </p:childTnLst>
                    </p:cTn>
                  </p:par>
                  <p:par>
                    <p:cTn id="178" fill="hold">
                      <p:stCondLst>
                        <p:cond delay="indefinite"/>
                      </p:stCondLst>
                      <p:childTnLst>
                        <p:par>
                          <p:cTn id="179" fill="hold">
                            <p:stCondLst>
                              <p:cond delay="0"/>
                            </p:stCondLst>
                            <p:childTnLst>
                              <p:par>
                                <p:cTn id="180" presetID="31" presetClass="entr" presetSubtype="0" fill="hold" grpId="0" nodeType="clickEffect">
                                  <p:stCondLst>
                                    <p:cond delay="0"/>
                                  </p:stCondLst>
                                  <p:childTnLst>
                                    <p:set>
                                      <p:cBhvr>
                                        <p:cTn id="181" dur="1" fill="hold">
                                          <p:stCondLst>
                                            <p:cond delay="0"/>
                                          </p:stCondLst>
                                        </p:cTn>
                                        <p:tgtEl>
                                          <p:spTgt spid="44"/>
                                        </p:tgtEl>
                                        <p:attrNameLst>
                                          <p:attrName>style.visibility</p:attrName>
                                        </p:attrNameLst>
                                      </p:cBhvr>
                                      <p:to>
                                        <p:strVal val="visible"/>
                                      </p:to>
                                    </p:set>
                                    <p:anim calcmode="lin" valueType="num">
                                      <p:cBhvr>
                                        <p:cTn id="182" dur="750" fill="hold"/>
                                        <p:tgtEl>
                                          <p:spTgt spid="44"/>
                                        </p:tgtEl>
                                        <p:attrNameLst>
                                          <p:attrName>ppt_w</p:attrName>
                                        </p:attrNameLst>
                                      </p:cBhvr>
                                      <p:tavLst>
                                        <p:tav tm="0">
                                          <p:val>
                                            <p:fltVal val="0"/>
                                          </p:val>
                                        </p:tav>
                                        <p:tav tm="100000">
                                          <p:val>
                                            <p:strVal val="#ppt_w"/>
                                          </p:val>
                                        </p:tav>
                                      </p:tavLst>
                                    </p:anim>
                                    <p:anim calcmode="lin" valueType="num">
                                      <p:cBhvr>
                                        <p:cTn id="183" dur="750" fill="hold"/>
                                        <p:tgtEl>
                                          <p:spTgt spid="44"/>
                                        </p:tgtEl>
                                        <p:attrNameLst>
                                          <p:attrName>ppt_h</p:attrName>
                                        </p:attrNameLst>
                                      </p:cBhvr>
                                      <p:tavLst>
                                        <p:tav tm="0">
                                          <p:val>
                                            <p:fltVal val="0"/>
                                          </p:val>
                                        </p:tav>
                                        <p:tav tm="100000">
                                          <p:val>
                                            <p:strVal val="#ppt_h"/>
                                          </p:val>
                                        </p:tav>
                                      </p:tavLst>
                                    </p:anim>
                                    <p:anim calcmode="lin" valueType="num">
                                      <p:cBhvr>
                                        <p:cTn id="184" dur="750" fill="hold"/>
                                        <p:tgtEl>
                                          <p:spTgt spid="44"/>
                                        </p:tgtEl>
                                        <p:attrNameLst>
                                          <p:attrName>style.rotation</p:attrName>
                                        </p:attrNameLst>
                                      </p:cBhvr>
                                      <p:tavLst>
                                        <p:tav tm="0">
                                          <p:val>
                                            <p:fltVal val="90"/>
                                          </p:val>
                                        </p:tav>
                                        <p:tav tm="100000">
                                          <p:val>
                                            <p:fltVal val="0"/>
                                          </p:val>
                                        </p:tav>
                                      </p:tavLst>
                                    </p:anim>
                                    <p:animEffect transition="in" filter="fade">
                                      <p:cBhvr>
                                        <p:cTn id="185" dur="750"/>
                                        <p:tgtEl>
                                          <p:spTgt spid="44"/>
                                        </p:tgtEl>
                                      </p:cBhvr>
                                    </p:animEffect>
                                  </p:childTnLst>
                                </p:cTn>
                              </p:par>
                            </p:childTnLst>
                          </p:cTn>
                        </p:par>
                      </p:childTnLst>
                    </p:cTn>
                  </p:par>
                  <p:par>
                    <p:cTn id="186" fill="hold">
                      <p:stCondLst>
                        <p:cond delay="indefinite"/>
                      </p:stCondLst>
                      <p:childTnLst>
                        <p:par>
                          <p:cTn id="187" fill="hold">
                            <p:stCondLst>
                              <p:cond delay="0"/>
                            </p:stCondLst>
                            <p:childTnLst>
                              <p:par>
                                <p:cTn id="188" presetID="22" presetClass="entr" presetSubtype="2" fill="hold" grpId="0" nodeType="clickEffect">
                                  <p:stCondLst>
                                    <p:cond delay="0"/>
                                  </p:stCondLst>
                                  <p:childTnLst>
                                    <p:set>
                                      <p:cBhvr>
                                        <p:cTn id="189" dur="1" fill="hold">
                                          <p:stCondLst>
                                            <p:cond delay="0"/>
                                          </p:stCondLst>
                                        </p:cTn>
                                        <p:tgtEl>
                                          <p:spTgt spid="40"/>
                                        </p:tgtEl>
                                        <p:attrNameLst>
                                          <p:attrName>style.visibility</p:attrName>
                                        </p:attrNameLst>
                                      </p:cBhvr>
                                      <p:to>
                                        <p:strVal val="visible"/>
                                      </p:to>
                                    </p:set>
                                    <p:animEffect transition="in" filter="wipe(right)">
                                      <p:cBhvr>
                                        <p:cTn id="190" dur="500"/>
                                        <p:tgtEl>
                                          <p:spTgt spid="40"/>
                                        </p:tgtEl>
                                      </p:cBhvr>
                                    </p:animEffect>
                                  </p:childTnLst>
                                </p:cTn>
                              </p:par>
                            </p:childTnLst>
                          </p:cTn>
                        </p:par>
                      </p:childTnLst>
                    </p:cTn>
                  </p:par>
                  <p:par>
                    <p:cTn id="191" fill="hold">
                      <p:stCondLst>
                        <p:cond delay="indefinite"/>
                      </p:stCondLst>
                      <p:childTnLst>
                        <p:par>
                          <p:cTn id="192" fill="hold">
                            <p:stCondLst>
                              <p:cond delay="0"/>
                            </p:stCondLst>
                            <p:childTnLst>
                              <p:par>
                                <p:cTn id="193" presetID="31" presetClass="entr" presetSubtype="0" fill="hold" grpId="0" nodeType="clickEffect">
                                  <p:stCondLst>
                                    <p:cond delay="0"/>
                                  </p:stCondLst>
                                  <p:childTnLst>
                                    <p:set>
                                      <p:cBhvr>
                                        <p:cTn id="194" dur="1" fill="hold">
                                          <p:stCondLst>
                                            <p:cond delay="0"/>
                                          </p:stCondLst>
                                        </p:cTn>
                                        <p:tgtEl>
                                          <p:spTgt spid="46"/>
                                        </p:tgtEl>
                                        <p:attrNameLst>
                                          <p:attrName>style.visibility</p:attrName>
                                        </p:attrNameLst>
                                      </p:cBhvr>
                                      <p:to>
                                        <p:strVal val="visible"/>
                                      </p:to>
                                    </p:set>
                                    <p:anim calcmode="lin" valueType="num">
                                      <p:cBhvr>
                                        <p:cTn id="195" dur="750" fill="hold"/>
                                        <p:tgtEl>
                                          <p:spTgt spid="46"/>
                                        </p:tgtEl>
                                        <p:attrNameLst>
                                          <p:attrName>ppt_w</p:attrName>
                                        </p:attrNameLst>
                                      </p:cBhvr>
                                      <p:tavLst>
                                        <p:tav tm="0">
                                          <p:val>
                                            <p:fltVal val="0"/>
                                          </p:val>
                                        </p:tav>
                                        <p:tav tm="100000">
                                          <p:val>
                                            <p:strVal val="#ppt_w"/>
                                          </p:val>
                                        </p:tav>
                                      </p:tavLst>
                                    </p:anim>
                                    <p:anim calcmode="lin" valueType="num">
                                      <p:cBhvr>
                                        <p:cTn id="196" dur="750" fill="hold"/>
                                        <p:tgtEl>
                                          <p:spTgt spid="46"/>
                                        </p:tgtEl>
                                        <p:attrNameLst>
                                          <p:attrName>ppt_h</p:attrName>
                                        </p:attrNameLst>
                                      </p:cBhvr>
                                      <p:tavLst>
                                        <p:tav tm="0">
                                          <p:val>
                                            <p:fltVal val="0"/>
                                          </p:val>
                                        </p:tav>
                                        <p:tav tm="100000">
                                          <p:val>
                                            <p:strVal val="#ppt_h"/>
                                          </p:val>
                                        </p:tav>
                                      </p:tavLst>
                                    </p:anim>
                                    <p:anim calcmode="lin" valueType="num">
                                      <p:cBhvr>
                                        <p:cTn id="197" dur="750" fill="hold"/>
                                        <p:tgtEl>
                                          <p:spTgt spid="46"/>
                                        </p:tgtEl>
                                        <p:attrNameLst>
                                          <p:attrName>style.rotation</p:attrName>
                                        </p:attrNameLst>
                                      </p:cBhvr>
                                      <p:tavLst>
                                        <p:tav tm="0">
                                          <p:val>
                                            <p:fltVal val="90"/>
                                          </p:val>
                                        </p:tav>
                                        <p:tav tm="100000">
                                          <p:val>
                                            <p:fltVal val="0"/>
                                          </p:val>
                                        </p:tav>
                                      </p:tavLst>
                                    </p:anim>
                                    <p:animEffect transition="in" filter="fade">
                                      <p:cBhvr>
                                        <p:cTn id="198" dur="750"/>
                                        <p:tgtEl>
                                          <p:spTgt spid="46"/>
                                        </p:tgtEl>
                                      </p:cBhvr>
                                    </p:animEffect>
                                  </p:childTnLst>
                                </p:cTn>
                              </p:par>
                            </p:childTnLst>
                          </p:cTn>
                        </p:par>
                        <p:par>
                          <p:cTn id="199" fill="hold">
                            <p:stCondLst>
                              <p:cond delay="750"/>
                            </p:stCondLst>
                            <p:childTnLst>
                              <p:par>
                                <p:cTn id="200" presetID="31" presetClass="entr" presetSubtype="0" fill="hold" grpId="0" nodeType="afterEffect">
                                  <p:stCondLst>
                                    <p:cond delay="0"/>
                                  </p:stCondLst>
                                  <p:childTnLst>
                                    <p:set>
                                      <p:cBhvr>
                                        <p:cTn id="201" dur="1" fill="hold">
                                          <p:stCondLst>
                                            <p:cond delay="0"/>
                                          </p:stCondLst>
                                        </p:cTn>
                                        <p:tgtEl>
                                          <p:spTgt spid="48"/>
                                        </p:tgtEl>
                                        <p:attrNameLst>
                                          <p:attrName>style.visibility</p:attrName>
                                        </p:attrNameLst>
                                      </p:cBhvr>
                                      <p:to>
                                        <p:strVal val="visible"/>
                                      </p:to>
                                    </p:set>
                                    <p:anim calcmode="lin" valueType="num">
                                      <p:cBhvr>
                                        <p:cTn id="202" dur="750" fill="hold"/>
                                        <p:tgtEl>
                                          <p:spTgt spid="48"/>
                                        </p:tgtEl>
                                        <p:attrNameLst>
                                          <p:attrName>ppt_w</p:attrName>
                                        </p:attrNameLst>
                                      </p:cBhvr>
                                      <p:tavLst>
                                        <p:tav tm="0">
                                          <p:val>
                                            <p:fltVal val="0"/>
                                          </p:val>
                                        </p:tav>
                                        <p:tav tm="100000">
                                          <p:val>
                                            <p:strVal val="#ppt_w"/>
                                          </p:val>
                                        </p:tav>
                                      </p:tavLst>
                                    </p:anim>
                                    <p:anim calcmode="lin" valueType="num">
                                      <p:cBhvr>
                                        <p:cTn id="203" dur="750" fill="hold"/>
                                        <p:tgtEl>
                                          <p:spTgt spid="48"/>
                                        </p:tgtEl>
                                        <p:attrNameLst>
                                          <p:attrName>ppt_h</p:attrName>
                                        </p:attrNameLst>
                                      </p:cBhvr>
                                      <p:tavLst>
                                        <p:tav tm="0">
                                          <p:val>
                                            <p:fltVal val="0"/>
                                          </p:val>
                                        </p:tav>
                                        <p:tav tm="100000">
                                          <p:val>
                                            <p:strVal val="#ppt_h"/>
                                          </p:val>
                                        </p:tav>
                                      </p:tavLst>
                                    </p:anim>
                                    <p:anim calcmode="lin" valueType="num">
                                      <p:cBhvr>
                                        <p:cTn id="204" dur="750" fill="hold"/>
                                        <p:tgtEl>
                                          <p:spTgt spid="48"/>
                                        </p:tgtEl>
                                        <p:attrNameLst>
                                          <p:attrName>style.rotation</p:attrName>
                                        </p:attrNameLst>
                                      </p:cBhvr>
                                      <p:tavLst>
                                        <p:tav tm="0">
                                          <p:val>
                                            <p:fltVal val="90"/>
                                          </p:val>
                                        </p:tav>
                                        <p:tav tm="100000">
                                          <p:val>
                                            <p:fltVal val="0"/>
                                          </p:val>
                                        </p:tav>
                                      </p:tavLst>
                                    </p:anim>
                                    <p:animEffect transition="in" filter="fade">
                                      <p:cBhvr>
                                        <p:cTn id="205" dur="750"/>
                                        <p:tgtEl>
                                          <p:spTgt spid="48"/>
                                        </p:tgtEl>
                                      </p:cBhvr>
                                    </p:animEffect>
                                  </p:childTnLst>
                                </p:cTn>
                              </p:par>
                            </p:childTnLst>
                          </p:cTn>
                        </p:par>
                        <p:par>
                          <p:cTn id="206" fill="hold">
                            <p:stCondLst>
                              <p:cond delay="1500"/>
                            </p:stCondLst>
                            <p:childTnLst>
                              <p:par>
                                <p:cTn id="207" presetID="31" presetClass="entr" presetSubtype="0" fill="hold" grpId="0" nodeType="afterEffect">
                                  <p:stCondLst>
                                    <p:cond delay="0"/>
                                  </p:stCondLst>
                                  <p:childTnLst>
                                    <p:set>
                                      <p:cBhvr>
                                        <p:cTn id="208" dur="1" fill="hold">
                                          <p:stCondLst>
                                            <p:cond delay="0"/>
                                          </p:stCondLst>
                                        </p:cTn>
                                        <p:tgtEl>
                                          <p:spTgt spid="49"/>
                                        </p:tgtEl>
                                        <p:attrNameLst>
                                          <p:attrName>style.visibility</p:attrName>
                                        </p:attrNameLst>
                                      </p:cBhvr>
                                      <p:to>
                                        <p:strVal val="visible"/>
                                      </p:to>
                                    </p:set>
                                    <p:anim calcmode="lin" valueType="num">
                                      <p:cBhvr>
                                        <p:cTn id="209" dur="750" fill="hold"/>
                                        <p:tgtEl>
                                          <p:spTgt spid="49"/>
                                        </p:tgtEl>
                                        <p:attrNameLst>
                                          <p:attrName>ppt_w</p:attrName>
                                        </p:attrNameLst>
                                      </p:cBhvr>
                                      <p:tavLst>
                                        <p:tav tm="0">
                                          <p:val>
                                            <p:fltVal val="0"/>
                                          </p:val>
                                        </p:tav>
                                        <p:tav tm="100000">
                                          <p:val>
                                            <p:strVal val="#ppt_w"/>
                                          </p:val>
                                        </p:tav>
                                      </p:tavLst>
                                    </p:anim>
                                    <p:anim calcmode="lin" valueType="num">
                                      <p:cBhvr>
                                        <p:cTn id="210" dur="750" fill="hold"/>
                                        <p:tgtEl>
                                          <p:spTgt spid="49"/>
                                        </p:tgtEl>
                                        <p:attrNameLst>
                                          <p:attrName>ppt_h</p:attrName>
                                        </p:attrNameLst>
                                      </p:cBhvr>
                                      <p:tavLst>
                                        <p:tav tm="0">
                                          <p:val>
                                            <p:fltVal val="0"/>
                                          </p:val>
                                        </p:tav>
                                        <p:tav tm="100000">
                                          <p:val>
                                            <p:strVal val="#ppt_h"/>
                                          </p:val>
                                        </p:tav>
                                      </p:tavLst>
                                    </p:anim>
                                    <p:anim calcmode="lin" valueType="num">
                                      <p:cBhvr>
                                        <p:cTn id="211" dur="750" fill="hold"/>
                                        <p:tgtEl>
                                          <p:spTgt spid="49"/>
                                        </p:tgtEl>
                                        <p:attrNameLst>
                                          <p:attrName>style.rotation</p:attrName>
                                        </p:attrNameLst>
                                      </p:cBhvr>
                                      <p:tavLst>
                                        <p:tav tm="0">
                                          <p:val>
                                            <p:fltVal val="90"/>
                                          </p:val>
                                        </p:tav>
                                        <p:tav tm="100000">
                                          <p:val>
                                            <p:fltVal val="0"/>
                                          </p:val>
                                        </p:tav>
                                      </p:tavLst>
                                    </p:anim>
                                    <p:animEffect transition="in" filter="fade">
                                      <p:cBhvr>
                                        <p:cTn id="212" dur="75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4" grpId="0" animBg="1"/>
      <p:bldP spid="25" grpId="0" animBg="1"/>
      <p:bldP spid="26" grpId="0" animBg="1"/>
      <p:bldP spid="27" grpId="0" animBg="1"/>
      <p:bldP spid="29" grpId="0" animBg="1"/>
      <p:bldP spid="30" grpId="0" animBg="1"/>
      <p:bldP spid="34" grpId="0" animBg="1"/>
      <p:bldP spid="35" grpId="0" animBg="1"/>
      <p:bldP spid="13" grpId="0" animBg="1"/>
      <p:bldP spid="36" grpId="0" animBg="1"/>
      <p:bldP spid="15" grpId="0" animBg="1"/>
      <p:bldP spid="37" grpId="0" animBg="1"/>
      <p:bldP spid="17" grpId="0" animBg="1"/>
      <p:bldP spid="44" grpId="0" animBg="1"/>
      <p:bldP spid="40" grpId="0" animBg="1"/>
      <p:bldP spid="43" grpId="0" animBg="1"/>
      <p:bldP spid="46" grpId="0" animBg="1"/>
      <p:bldP spid="48" grpId="0" animBg="1"/>
      <p:bldP spid="4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ekstvak 46"/>
          <p:cNvSpPr txBox="1"/>
          <p:nvPr/>
        </p:nvSpPr>
        <p:spPr>
          <a:xfrm>
            <a:off x="2272" y="0"/>
            <a:ext cx="9144000" cy="1170000"/>
          </a:xfrm>
          <a:prstGeom prst="rect">
            <a:avLst/>
          </a:prstGeom>
          <a:noFill/>
        </p:spPr>
        <p:txBody>
          <a:bodyPr wrap="square" lIns="180000" tIns="180000" rIns="180000" bIns="180000" rtlCol="0" anchor="ctr" anchorCtr="0">
            <a:noAutofit/>
          </a:bodyPr>
          <a:lstStyle/>
          <a:p>
            <a:pPr marL="609600" lvl="0" indent="-609600" fontAlgn="base">
              <a:spcAft>
                <a:spcPct val="0"/>
              </a:spcAft>
            </a:pPr>
            <a:r>
              <a:rPr lang="en-US" sz="4400" b="1" dirty="0">
                <a:solidFill>
                  <a:srgbClr val="FFFFFF">
                    <a:lumMod val="75000"/>
                  </a:srgbClr>
                </a:solidFill>
                <a:effectLst>
                  <a:outerShdw blurRad="38100" dist="38100" dir="2700000" algn="tl">
                    <a:srgbClr val="000000">
                      <a:alpha val="43137"/>
                    </a:srgbClr>
                  </a:outerShdw>
                </a:effectLst>
                <a:latin typeface="Calibri" pitchFamily="34" charset="0"/>
              </a:rPr>
              <a:t>4  Rome </a:t>
            </a:r>
            <a:r>
              <a:rPr lang="en-US" sz="4400" b="1" dirty="0" err="1">
                <a:solidFill>
                  <a:srgbClr val="FFFFFF">
                    <a:lumMod val="75000"/>
                  </a:srgbClr>
                </a:solidFill>
                <a:effectLst>
                  <a:outerShdw blurRad="38100" dist="38100" dir="2700000" algn="tl">
                    <a:srgbClr val="000000">
                      <a:alpha val="43137"/>
                    </a:srgbClr>
                  </a:outerShdw>
                </a:effectLst>
                <a:latin typeface="Calibri" pitchFamily="34" charset="0"/>
              </a:rPr>
              <a:t>en</a:t>
            </a:r>
            <a:r>
              <a:rPr lang="en-US" sz="4400" b="1" dirty="0">
                <a:solidFill>
                  <a:srgbClr val="FFFFFF">
                    <a:lumMod val="75000"/>
                  </a:srgbClr>
                </a:solidFill>
                <a:effectLst>
                  <a:outerShdw blurRad="38100" dist="38100" dir="2700000" algn="tl">
                    <a:srgbClr val="000000">
                      <a:alpha val="43137"/>
                    </a:srgbClr>
                  </a:outerShdw>
                </a:effectLst>
                <a:latin typeface="Calibri" pitchFamily="34" charset="0"/>
              </a:rPr>
              <a:t> </a:t>
            </a:r>
            <a:r>
              <a:rPr lang="en-US" sz="4400" b="1" dirty="0" err="1">
                <a:solidFill>
                  <a:srgbClr val="FFFFFF">
                    <a:lumMod val="75000"/>
                  </a:srgbClr>
                </a:solidFill>
                <a:effectLst>
                  <a:outerShdw blurRad="38100" dist="38100" dir="2700000" algn="tl">
                    <a:srgbClr val="000000">
                      <a:alpha val="43137"/>
                    </a:srgbClr>
                  </a:outerShdw>
                </a:effectLst>
                <a:latin typeface="Calibri" pitchFamily="34" charset="0"/>
              </a:rPr>
              <a:t>Karthago</a:t>
            </a:r>
            <a:endParaRPr lang="en-US" sz="4400" b="1" dirty="0">
              <a:solidFill>
                <a:srgbClr val="FFFFFF">
                  <a:lumMod val="75000"/>
                </a:srgbClr>
              </a:solidFill>
              <a:effectLst>
                <a:outerShdw blurRad="38100" dist="38100" dir="2700000" algn="tl">
                  <a:srgbClr val="000000">
                    <a:alpha val="43137"/>
                  </a:srgbClr>
                </a:outerShdw>
              </a:effectLst>
              <a:latin typeface="Calibri" pitchFamily="34" charset="0"/>
            </a:endParaRPr>
          </a:p>
          <a:p>
            <a:pPr marL="609600" lvl="0" indent="-609600" fontAlgn="base">
              <a:spcAft>
                <a:spcPct val="0"/>
              </a:spcAft>
            </a:pPr>
            <a:r>
              <a:rPr lang="en-US" sz="2400" b="1" dirty="0" err="1">
                <a:solidFill>
                  <a:schemeClr val="bg1">
                    <a:lumMod val="65000"/>
                  </a:schemeClr>
                </a:solidFill>
                <a:effectLst>
                  <a:outerShdw blurRad="38100" dist="38100" dir="2700000" algn="tl">
                    <a:srgbClr val="000000">
                      <a:alpha val="43137"/>
                    </a:srgbClr>
                  </a:outerShdw>
                </a:effectLst>
                <a:latin typeface="Calibri" pitchFamily="34" charset="0"/>
              </a:rPr>
              <a:t>Karthago</a:t>
            </a:r>
            <a:endParaRPr lang="nl-NL" sz="2400" b="1" baseline="30000" dirty="0">
              <a:solidFill>
                <a:srgbClr val="FFFFFF">
                  <a:lumMod val="65000"/>
                </a:srgbClr>
              </a:solidFill>
              <a:effectLst>
                <a:outerShdw blurRad="38100" dist="38100" dir="2700000" algn="tl">
                  <a:srgbClr val="000000">
                    <a:alpha val="43137"/>
                  </a:srgbClr>
                </a:outerShdw>
              </a:effectLst>
              <a:latin typeface="Calibri" pitchFamily="34" charset="0"/>
            </a:endParaRPr>
          </a:p>
        </p:txBody>
      </p:sp>
      <p:sp>
        <p:nvSpPr>
          <p:cNvPr id="7" name="SMARTInkShape-10"/>
          <p:cNvSpPr/>
          <p:nvPr/>
        </p:nvSpPr>
        <p:spPr bwMode="auto">
          <a:xfrm>
            <a:off x="3430800" y="629972"/>
            <a:ext cx="149992" cy="128649"/>
          </a:xfrm>
          <a:custGeom>
            <a:avLst/>
            <a:gdLst/>
            <a:ahLst/>
            <a:cxnLst/>
            <a:rect l="0" t="0" r="0" b="0"/>
            <a:pathLst>
              <a:path w="149992" h="128649">
                <a:moveTo>
                  <a:pt x="132145" y="75473"/>
                </a:moveTo>
                <a:lnTo>
                  <a:pt x="132145" y="32393"/>
                </a:lnTo>
                <a:lnTo>
                  <a:pt x="132145" y="17769"/>
                </a:lnTo>
                <a:lnTo>
                  <a:pt x="129500" y="12455"/>
                </a:lnTo>
                <a:lnTo>
                  <a:pt x="126008" y="6785"/>
                </a:lnTo>
                <a:lnTo>
                  <a:pt x="124457" y="958"/>
                </a:lnTo>
                <a:lnTo>
                  <a:pt x="123051" y="0"/>
                </a:lnTo>
                <a:lnTo>
                  <a:pt x="121122" y="353"/>
                </a:lnTo>
                <a:lnTo>
                  <a:pt x="101415" y="8049"/>
                </a:lnTo>
                <a:lnTo>
                  <a:pt x="75988" y="13979"/>
                </a:lnTo>
                <a:lnTo>
                  <a:pt x="35669" y="39532"/>
                </a:lnTo>
                <a:lnTo>
                  <a:pt x="10383" y="64372"/>
                </a:lnTo>
                <a:lnTo>
                  <a:pt x="2251" y="78578"/>
                </a:lnTo>
                <a:lnTo>
                  <a:pt x="0" y="86114"/>
                </a:lnTo>
                <a:lnTo>
                  <a:pt x="392" y="88520"/>
                </a:lnTo>
                <a:lnTo>
                  <a:pt x="1646" y="90124"/>
                </a:lnTo>
                <a:lnTo>
                  <a:pt x="3474" y="91194"/>
                </a:lnTo>
                <a:lnTo>
                  <a:pt x="4693" y="92899"/>
                </a:lnTo>
                <a:lnTo>
                  <a:pt x="7400" y="100039"/>
                </a:lnTo>
                <a:lnTo>
                  <a:pt x="11549" y="105574"/>
                </a:lnTo>
                <a:lnTo>
                  <a:pt x="16700" y="108695"/>
                </a:lnTo>
                <a:lnTo>
                  <a:pt x="47999" y="120189"/>
                </a:lnTo>
                <a:lnTo>
                  <a:pt x="58485" y="125985"/>
                </a:lnTo>
                <a:lnTo>
                  <a:pt x="85012" y="128648"/>
                </a:lnTo>
                <a:lnTo>
                  <a:pt x="93999" y="126226"/>
                </a:lnTo>
                <a:lnTo>
                  <a:pt x="102293" y="122835"/>
                </a:lnTo>
                <a:lnTo>
                  <a:pt x="117126" y="119933"/>
                </a:lnTo>
                <a:lnTo>
                  <a:pt x="131531" y="113213"/>
                </a:lnTo>
                <a:lnTo>
                  <a:pt x="134712" y="112539"/>
                </a:lnTo>
                <a:lnTo>
                  <a:pt x="140893" y="106499"/>
                </a:lnTo>
                <a:lnTo>
                  <a:pt x="145955" y="98192"/>
                </a:lnTo>
                <a:lnTo>
                  <a:pt x="148805" y="86945"/>
                </a:lnTo>
                <a:lnTo>
                  <a:pt x="149974" y="42826"/>
                </a:lnTo>
                <a:lnTo>
                  <a:pt x="149991" y="32521"/>
                </a:lnTo>
                <a:lnTo>
                  <a:pt x="149003" y="28979"/>
                </a:lnTo>
                <a:lnTo>
                  <a:pt x="147353" y="26618"/>
                </a:lnTo>
                <a:lnTo>
                  <a:pt x="137574" y="18088"/>
                </a:lnTo>
                <a:lnTo>
                  <a:pt x="134773" y="17372"/>
                </a:lnTo>
                <a:lnTo>
                  <a:pt x="131912" y="17888"/>
                </a:lnTo>
                <a:lnTo>
                  <a:pt x="126089" y="20114"/>
                </a:lnTo>
                <a:lnTo>
                  <a:pt x="114286" y="21895"/>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flat" cmpd="sng" algn="ctr">
                <a:solidFill>
                  <a:srgbClr val="0093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10" name="Tekstvak 9"/>
          <p:cNvSpPr txBox="1"/>
          <p:nvPr/>
        </p:nvSpPr>
        <p:spPr>
          <a:xfrm>
            <a:off x="0" y="1170000"/>
            <a:ext cx="9144000" cy="2664000"/>
          </a:xfrm>
          <a:prstGeom prst="rect">
            <a:avLst/>
          </a:prstGeom>
          <a:solidFill>
            <a:schemeClr val="bg1">
              <a:lumMod val="75000"/>
              <a:alpha val="85000"/>
            </a:schemeClr>
          </a:solidFill>
          <a:effectLst/>
        </p:spPr>
        <p:txBody>
          <a:bodyPr wrap="square" lIns="360000" tIns="180000" rIns="360000" bIns="180000" rtlCol="0">
            <a:noAutofit/>
          </a:bodyPr>
          <a:lstStyle/>
          <a:p>
            <a:pPr>
              <a:spcAft>
                <a:spcPts val="600"/>
              </a:spcAft>
              <a:tabLst>
                <a:tab pos="809625" algn="l"/>
              </a:tabLst>
            </a:pPr>
            <a:r>
              <a:rPr lang="nl-NL" sz="2000" dirty="0">
                <a:latin typeface="Calibri" panose="020F0502020204030204" pitchFamily="34" charset="0"/>
              </a:rPr>
              <a:t>436	</a:t>
            </a:r>
            <a:r>
              <a:rPr lang="nl-NL" sz="2000" dirty="0" err="1">
                <a:latin typeface="Calibri" panose="020F0502020204030204" pitchFamily="34" charset="0"/>
              </a:rPr>
              <a:t>fervet</a:t>
            </a:r>
            <a:r>
              <a:rPr lang="nl-NL" sz="2000" dirty="0">
                <a:latin typeface="Calibri" panose="020F0502020204030204" pitchFamily="34" charset="0"/>
              </a:rPr>
              <a:t> opus </a:t>
            </a:r>
            <a:r>
              <a:rPr lang="nl-NL" sz="2000" dirty="0" err="1">
                <a:latin typeface="Calibri" panose="020F0502020204030204" pitchFamily="34" charset="0"/>
              </a:rPr>
              <a:t>redolentque</a:t>
            </a:r>
            <a:r>
              <a:rPr lang="nl-NL" sz="2000" dirty="0">
                <a:latin typeface="Calibri" panose="020F0502020204030204" pitchFamily="34" charset="0"/>
              </a:rPr>
              <a:t> </a:t>
            </a:r>
            <a:r>
              <a:rPr lang="nl-NL" sz="2000" dirty="0" err="1">
                <a:latin typeface="Calibri" panose="020F0502020204030204" pitchFamily="34" charset="0"/>
              </a:rPr>
              <a:t>thymo</a:t>
            </a:r>
            <a:r>
              <a:rPr lang="nl-NL" sz="2000" dirty="0">
                <a:latin typeface="Calibri" panose="020F0502020204030204" pitchFamily="34" charset="0"/>
              </a:rPr>
              <a:t> </a:t>
            </a:r>
            <a:r>
              <a:rPr lang="nl-NL" sz="2000" dirty="0" err="1">
                <a:latin typeface="Calibri" panose="020F0502020204030204" pitchFamily="34" charset="0"/>
              </a:rPr>
              <a:t>fraglantia</a:t>
            </a:r>
            <a:r>
              <a:rPr lang="nl-NL" sz="2000" dirty="0">
                <a:latin typeface="Calibri" panose="020F0502020204030204" pitchFamily="34" charset="0"/>
              </a:rPr>
              <a:t> </a:t>
            </a:r>
            <a:r>
              <a:rPr lang="nl-NL" sz="2000" dirty="0" err="1">
                <a:latin typeface="Calibri" panose="020F0502020204030204" pitchFamily="34" charset="0"/>
              </a:rPr>
              <a:t>mella</a:t>
            </a:r>
            <a:r>
              <a:rPr lang="nl-NL" sz="2000" dirty="0">
                <a:latin typeface="Calibri" panose="020F0502020204030204" pitchFamily="34" charset="0"/>
              </a:rPr>
              <a:t>.</a:t>
            </a:r>
          </a:p>
          <a:p>
            <a:pPr>
              <a:spcAft>
                <a:spcPts val="600"/>
              </a:spcAft>
              <a:tabLst>
                <a:tab pos="809625" algn="l"/>
              </a:tabLst>
            </a:pPr>
            <a:r>
              <a:rPr lang="nl-NL" sz="2000" dirty="0">
                <a:latin typeface="Calibri" panose="020F0502020204030204" pitchFamily="34" charset="0"/>
              </a:rPr>
              <a:t>437	’O </a:t>
            </a:r>
            <a:r>
              <a:rPr lang="nl-NL" sz="2000" dirty="0" err="1">
                <a:latin typeface="Calibri" panose="020F0502020204030204" pitchFamily="34" charset="0"/>
              </a:rPr>
              <a:t>fortunati</a:t>
            </a:r>
            <a:r>
              <a:rPr lang="nl-NL" sz="2000" dirty="0">
                <a:latin typeface="Calibri" panose="020F0502020204030204" pitchFamily="34" charset="0"/>
              </a:rPr>
              <a:t>, quorum </a:t>
            </a:r>
            <a:r>
              <a:rPr lang="nl-NL" sz="2000" dirty="0" err="1">
                <a:latin typeface="Calibri" panose="020F0502020204030204" pitchFamily="34" charset="0"/>
              </a:rPr>
              <a:t>iam</a:t>
            </a:r>
            <a:r>
              <a:rPr lang="nl-NL" sz="2000" dirty="0">
                <a:latin typeface="Calibri" panose="020F0502020204030204" pitchFamily="34" charset="0"/>
              </a:rPr>
              <a:t> </a:t>
            </a:r>
            <a:r>
              <a:rPr lang="nl-NL" sz="2000" dirty="0" err="1">
                <a:latin typeface="Calibri" panose="020F0502020204030204" pitchFamily="34" charset="0"/>
              </a:rPr>
              <a:t>moenia</a:t>
            </a:r>
            <a:r>
              <a:rPr lang="nl-NL" sz="2000" dirty="0">
                <a:latin typeface="Calibri" panose="020F0502020204030204" pitchFamily="34" charset="0"/>
              </a:rPr>
              <a:t> </a:t>
            </a:r>
            <a:r>
              <a:rPr lang="nl-NL" sz="2000" dirty="0" err="1">
                <a:latin typeface="Calibri" panose="020F0502020204030204" pitchFamily="34" charset="0"/>
              </a:rPr>
              <a:t>surgunt</a:t>
            </a:r>
            <a:r>
              <a:rPr lang="nl-NL" sz="2000" dirty="0">
                <a:latin typeface="Calibri" panose="020F0502020204030204" pitchFamily="34" charset="0"/>
              </a:rPr>
              <a:t>!’</a:t>
            </a:r>
          </a:p>
          <a:p>
            <a:pPr>
              <a:spcAft>
                <a:spcPts val="600"/>
              </a:spcAft>
              <a:tabLst>
                <a:tab pos="809625" algn="l"/>
              </a:tabLst>
            </a:pPr>
            <a:r>
              <a:rPr lang="nl-NL" sz="2000" dirty="0">
                <a:latin typeface="Calibri" panose="020F0502020204030204" pitchFamily="34" charset="0"/>
              </a:rPr>
              <a:t>438	Aeneas </a:t>
            </a:r>
            <a:r>
              <a:rPr lang="nl-NL" sz="2000" dirty="0" err="1">
                <a:latin typeface="Calibri" panose="020F0502020204030204" pitchFamily="34" charset="0"/>
              </a:rPr>
              <a:t>ait</a:t>
            </a:r>
            <a:r>
              <a:rPr lang="nl-NL" sz="2000" dirty="0">
                <a:latin typeface="Calibri" panose="020F0502020204030204" pitchFamily="34" charset="0"/>
              </a:rPr>
              <a:t> et </a:t>
            </a:r>
            <a:r>
              <a:rPr lang="nl-NL" sz="2000" dirty="0" err="1">
                <a:latin typeface="Calibri" panose="020F0502020204030204" pitchFamily="34" charset="0"/>
              </a:rPr>
              <a:t>fastigia</a:t>
            </a:r>
            <a:r>
              <a:rPr lang="nl-NL" sz="2000" dirty="0">
                <a:latin typeface="Calibri" panose="020F0502020204030204" pitchFamily="34" charset="0"/>
              </a:rPr>
              <a:t> </a:t>
            </a:r>
            <a:r>
              <a:rPr lang="nl-NL" sz="2000" dirty="0" err="1">
                <a:latin typeface="Calibri" panose="020F0502020204030204" pitchFamily="34" charset="0"/>
              </a:rPr>
              <a:t>suspicit</a:t>
            </a:r>
            <a:r>
              <a:rPr lang="nl-NL" sz="2000" dirty="0">
                <a:latin typeface="Calibri" panose="020F0502020204030204" pitchFamily="34" charset="0"/>
              </a:rPr>
              <a:t> </a:t>
            </a:r>
            <a:r>
              <a:rPr lang="nl-NL" sz="2000" dirty="0" err="1">
                <a:latin typeface="Calibri" panose="020F0502020204030204" pitchFamily="34" charset="0"/>
              </a:rPr>
              <a:t>urbis</a:t>
            </a:r>
            <a:r>
              <a:rPr lang="nl-NL" sz="2000" dirty="0">
                <a:latin typeface="Calibri" panose="020F0502020204030204" pitchFamily="34" charset="0"/>
              </a:rPr>
              <a:t>.</a:t>
            </a:r>
          </a:p>
          <a:p>
            <a:pPr>
              <a:spcAft>
                <a:spcPts val="600"/>
              </a:spcAft>
              <a:tabLst>
                <a:tab pos="809625" algn="l"/>
              </a:tabLst>
            </a:pPr>
            <a:r>
              <a:rPr lang="nl-NL" sz="2000" dirty="0">
                <a:latin typeface="Calibri" panose="020F0502020204030204" pitchFamily="34" charset="0"/>
              </a:rPr>
              <a:t>439	</a:t>
            </a:r>
            <a:r>
              <a:rPr lang="nl-NL" sz="2000" dirty="0" err="1">
                <a:latin typeface="Calibri" panose="020F0502020204030204" pitchFamily="34" charset="0"/>
              </a:rPr>
              <a:t>Infert</a:t>
            </a:r>
            <a:r>
              <a:rPr lang="nl-NL" sz="2000" dirty="0">
                <a:latin typeface="Calibri" panose="020F0502020204030204" pitchFamily="34" charset="0"/>
              </a:rPr>
              <a:t> se </a:t>
            </a:r>
            <a:r>
              <a:rPr lang="nl-NL" sz="2000" dirty="0" err="1">
                <a:latin typeface="Calibri" panose="020F0502020204030204" pitchFamily="34" charset="0"/>
              </a:rPr>
              <a:t>saeptus</a:t>
            </a:r>
            <a:r>
              <a:rPr lang="nl-NL" sz="2000" dirty="0">
                <a:latin typeface="Calibri" panose="020F0502020204030204" pitchFamily="34" charset="0"/>
              </a:rPr>
              <a:t> </a:t>
            </a:r>
            <a:r>
              <a:rPr lang="nl-NL" sz="2000" dirty="0" err="1">
                <a:latin typeface="Calibri" panose="020F0502020204030204" pitchFamily="34" charset="0"/>
              </a:rPr>
              <a:t>nebula</a:t>
            </a:r>
            <a:r>
              <a:rPr lang="nl-NL" sz="2000" dirty="0">
                <a:latin typeface="Calibri" panose="020F0502020204030204" pitchFamily="34" charset="0"/>
              </a:rPr>
              <a:t> (</a:t>
            </a:r>
            <a:r>
              <a:rPr lang="nl-NL" sz="2000" dirty="0" err="1">
                <a:latin typeface="Calibri" panose="020F0502020204030204" pitchFamily="34" charset="0"/>
              </a:rPr>
              <a:t>mirabile</a:t>
            </a:r>
            <a:r>
              <a:rPr lang="nl-NL" sz="2000" dirty="0">
                <a:latin typeface="Calibri" panose="020F0502020204030204" pitchFamily="34" charset="0"/>
              </a:rPr>
              <a:t> </a:t>
            </a:r>
            <a:r>
              <a:rPr lang="nl-NL" sz="2000" dirty="0" err="1">
                <a:latin typeface="Calibri" panose="020F0502020204030204" pitchFamily="34" charset="0"/>
              </a:rPr>
              <a:t>dictu</a:t>
            </a:r>
            <a:r>
              <a:rPr lang="nl-NL" sz="2000" dirty="0">
                <a:latin typeface="Calibri" panose="020F0502020204030204" pitchFamily="34" charset="0"/>
              </a:rPr>
              <a:t>)</a:t>
            </a:r>
          </a:p>
          <a:p>
            <a:pPr>
              <a:spcAft>
                <a:spcPts val="600"/>
              </a:spcAft>
              <a:tabLst>
                <a:tab pos="809625" algn="l"/>
              </a:tabLst>
            </a:pPr>
            <a:r>
              <a:rPr lang="nl-NL" sz="2000" dirty="0">
                <a:latin typeface="Calibri" panose="020F0502020204030204" pitchFamily="34" charset="0"/>
              </a:rPr>
              <a:t>440	per </a:t>
            </a:r>
            <a:r>
              <a:rPr lang="nl-NL" sz="2000" dirty="0" err="1">
                <a:latin typeface="Calibri" panose="020F0502020204030204" pitchFamily="34" charset="0"/>
              </a:rPr>
              <a:t>medios</a:t>
            </a:r>
            <a:r>
              <a:rPr lang="nl-NL" sz="2000" dirty="0">
                <a:latin typeface="Calibri" panose="020F0502020204030204" pitchFamily="34" charset="0"/>
              </a:rPr>
              <a:t>, </a:t>
            </a:r>
            <a:r>
              <a:rPr lang="nl-NL" sz="2000" dirty="0" err="1">
                <a:latin typeface="Calibri" panose="020F0502020204030204" pitchFamily="34" charset="0"/>
              </a:rPr>
              <a:t>miscetque</a:t>
            </a:r>
            <a:r>
              <a:rPr lang="nl-NL" sz="2000" dirty="0">
                <a:latin typeface="Calibri" panose="020F0502020204030204" pitchFamily="34" charset="0"/>
              </a:rPr>
              <a:t> </a:t>
            </a:r>
            <a:r>
              <a:rPr lang="nl-NL" sz="2000" dirty="0" err="1">
                <a:latin typeface="Calibri" panose="020F0502020204030204" pitchFamily="34" charset="0"/>
              </a:rPr>
              <a:t>viris</a:t>
            </a:r>
            <a:r>
              <a:rPr lang="nl-NL" sz="2000" dirty="0">
                <a:latin typeface="Calibri" panose="020F0502020204030204" pitchFamily="34" charset="0"/>
              </a:rPr>
              <a:t> </a:t>
            </a:r>
            <a:r>
              <a:rPr lang="nl-NL" sz="2000" dirty="0" err="1">
                <a:latin typeface="Calibri" panose="020F0502020204030204" pitchFamily="34" charset="0"/>
              </a:rPr>
              <a:t>neque</a:t>
            </a:r>
            <a:r>
              <a:rPr lang="nl-NL" sz="2000" dirty="0">
                <a:latin typeface="Calibri" panose="020F0502020204030204" pitchFamily="34" charset="0"/>
              </a:rPr>
              <a:t> </a:t>
            </a:r>
            <a:r>
              <a:rPr lang="nl-NL" sz="2000" dirty="0" err="1">
                <a:latin typeface="Calibri" panose="020F0502020204030204" pitchFamily="34" charset="0"/>
              </a:rPr>
              <a:t>cernitur</a:t>
            </a:r>
            <a:r>
              <a:rPr lang="nl-NL" sz="2000" dirty="0">
                <a:latin typeface="Calibri" panose="020F0502020204030204" pitchFamily="34" charset="0"/>
              </a:rPr>
              <a:t> </a:t>
            </a:r>
            <a:r>
              <a:rPr lang="nl-NL" sz="2000" dirty="0" err="1">
                <a:latin typeface="Calibri" panose="020F0502020204030204" pitchFamily="34" charset="0"/>
              </a:rPr>
              <a:t>ulli</a:t>
            </a:r>
            <a:r>
              <a:rPr lang="nl-NL" sz="2000" dirty="0">
                <a:latin typeface="Calibri" panose="020F0502020204030204" pitchFamily="34" charset="0"/>
              </a:rPr>
              <a:t>.</a:t>
            </a:r>
          </a:p>
        </p:txBody>
      </p:sp>
      <p:sp>
        <p:nvSpPr>
          <p:cNvPr id="31" name="Actieknop: Terug of Vorige 30">
            <a:hlinkClick r:id="" action="ppaction://hlinkshowjump?jump=previousslide" highlightClick="1"/>
          </p:cNvPr>
          <p:cNvSpPr/>
          <p:nvPr/>
        </p:nvSpPr>
        <p:spPr bwMode="auto">
          <a:xfrm>
            <a:off x="8361600" y="60126"/>
            <a:ext cx="720000" cy="288000"/>
          </a:xfrm>
          <a:prstGeom prst="actionButtonBackPrevious">
            <a:avLst/>
          </a:prstGeom>
          <a:solidFill>
            <a:schemeClr val="bg1">
              <a:lumMod val="75000"/>
              <a:alpha val="50000"/>
            </a:schemeClr>
          </a:solidFill>
          <a:ln w="0" cap="flat" cmpd="sng" algn="ctr">
            <a:noFill/>
            <a:prstDash val="solid"/>
            <a:round/>
            <a:headEnd type="none" w="med" len="med"/>
            <a:tailEnd type="triangle" w="med" len="med"/>
          </a:ln>
          <a:effectLst/>
          <a:scene3d>
            <a:camera prst="orthographicFront"/>
            <a:lightRig rig="threePt" dir="t"/>
          </a:scene3d>
          <a:sp3d prstMaterial="dkEdge"/>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32" name="Actieknop: Verder of Volgende 31">
            <a:hlinkClick r:id="" action="ppaction://hlinkshowjump?jump=nextslide" highlightClick="1"/>
          </p:cNvPr>
          <p:cNvSpPr/>
          <p:nvPr/>
        </p:nvSpPr>
        <p:spPr bwMode="auto">
          <a:xfrm>
            <a:off x="8361600" y="803874"/>
            <a:ext cx="720000" cy="288000"/>
          </a:xfrm>
          <a:prstGeom prst="actionButtonForwardNext">
            <a:avLst/>
          </a:prstGeom>
          <a:solidFill>
            <a:schemeClr val="bg1">
              <a:lumMod val="75000"/>
              <a:alpha val="50000"/>
            </a:schemeClr>
          </a:solidFill>
          <a:ln w="38100" cap="flat" cmpd="sng" algn="ctr">
            <a:noFill/>
            <a:prstDash val="solid"/>
            <a:round/>
            <a:headEnd type="none" w="med" len="med"/>
            <a:tailEnd type="triangle" w="med" len="me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9" name="Tekstvak 8"/>
          <p:cNvSpPr txBox="1"/>
          <p:nvPr/>
        </p:nvSpPr>
        <p:spPr>
          <a:xfrm>
            <a:off x="-2272" y="3834000"/>
            <a:ext cx="9144000" cy="3022296"/>
          </a:xfrm>
          <a:prstGeom prst="rect">
            <a:avLst/>
          </a:prstGeom>
          <a:solidFill>
            <a:schemeClr val="bg1">
              <a:lumMod val="75000"/>
              <a:alpha val="85000"/>
            </a:schemeClr>
          </a:solidFill>
        </p:spPr>
        <p:txBody>
          <a:bodyPr wrap="square" lIns="360000" tIns="0" rIns="360000" bIns="0" rtlCol="0" anchor="t" anchorCtr="0">
            <a:noAutofit/>
          </a:bodyPr>
          <a:lstStyle/>
          <a:p>
            <a:pPr>
              <a:spcAft>
                <a:spcPts val="300"/>
              </a:spcAft>
            </a:pPr>
            <a:r>
              <a:rPr lang="nl-NL" sz="2000" dirty="0">
                <a:solidFill>
                  <a:srgbClr val="CC0000"/>
                </a:solidFill>
              </a:rPr>
              <a:t>het werk bruist en de honing geurt, ruikend naar tijm. ‘O gelukkigen, wier muren reeds verrijzen!’ zegt Aeneas en hij kijkt op naar de gevels van de stad. Hij begeeft zich, in een nevel gehuld – wonderlijk om te zeggen – </a:t>
            </a:r>
            <a:r>
              <a:rPr lang="nl-NL" sz="2000" b="1" dirty="0">
                <a:solidFill>
                  <a:srgbClr val="CC0000"/>
                </a:solidFill>
              </a:rPr>
              <a:t>440</a:t>
            </a:r>
            <a:r>
              <a:rPr lang="nl-NL" sz="2000" dirty="0">
                <a:solidFill>
                  <a:srgbClr val="CC0000"/>
                </a:solidFill>
              </a:rPr>
              <a:t> midden tussen de mensen en mengt zich onder de mannen en wordt door niemand (niet door íemand) gezien.</a:t>
            </a:r>
          </a:p>
        </p:txBody>
      </p:sp>
      <p:sp>
        <p:nvSpPr>
          <p:cNvPr id="2" name="Actieknop: Terug 1">
            <a:hlinkClick r:id="rId2" action="ppaction://hlinksldjump" highlightClick="1"/>
          </p:cNvPr>
          <p:cNvSpPr/>
          <p:nvPr/>
        </p:nvSpPr>
        <p:spPr bwMode="auto">
          <a:xfrm>
            <a:off x="8361600" y="434118"/>
            <a:ext cx="720000" cy="288000"/>
          </a:xfrm>
          <a:prstGeom prst="actionButtonReturn">
            <a:avLst/>
          </a:prstGeom>
          <a:solidFill>
            <a:schemeClr val="bg1">
              <a:lumMod val="75000"/>
              <a:alpha val="50000"/>
            </a:schemeClr>
          </a:solidFill>
          <a:ln w="38100" cap="flat" cmpd="sng" algn="ctr">
            <a:noFill/>
            <a:prstDash val="solid"/>
            <a:round/>
            <a:headEnd type="none" w="med" len="med"/>
            <a:tailEnd type="triangle" w="med" len="med"/>
          </a:ln>
          <a:effectLst>
            <a:outerShdw blurRad="63500" sx="102000" sy="102000" algn="ctr"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Tree>
    <p:extLst>
      <p:ext uri="{BB962C8B-B14F-4D97-AF65-F5344CB8AC3E}">
        <p14:creationId xmlns:p14="http://schemas.microsoft.com/office/powerpoint/2010/main" val="3419314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MARTInkShape-10"/>
          <p:cNvSpPr/>
          <p:nvPr/>
        </p:nvSpPr>
        <p:spPr bwMode="auto">
          <a:xfrm>
            <a:off x="3430800" y="629972"/>
            <a:ext cx="149992" cy="128649"/>
          </a:xfrm>
          <a:custGeom>
            <a:avLst/>
            <a:gdLst/>
            <a:ahLst/>
            <a:cxnLst/>
            <a:rect l="0" t="0" r="0" b="0"/>
            <a:pathLst>
              <a:path w="149992" h="128649">
                <a:moveTo>
                  <a:pt x="132145" y="75473"/>
                </a:moveTo>
                <a:lnTo>
                  <a:pt x="132145" y="32393"/>
                </a:lnTo>
                <a:lnTo>
                  <a:pt x="132145" y="17769"/>
                </a:lnTo>
                <a:lnTo>
                  <a:pt x="129500" y="12455"/>
                </a:lnTo>
                <a:lnTo>
                  <a:pt x="126008" y="6785"/>
                </a:lnTo>
                <a:lnTo>
                  <a:pt x="124457" y="958"/>
                </a:lnTo>
                <a:lnTo>
                  <a:pt x="123051" y="0"/>
                </a:lnTo>
                <a:lnTo>
                  <a:pt x="121122" y="353"/>
                </a:lnTo>
                <a:lnTo>
                  <a:pt x="101415" y="8049"/>
                </a:lnTo>
                <a:lnTo>
                  <a:pt x="75988" y="13979"/>
                </a:lnTo>
                <a:lnTo>
                  <a:pt x="35669" y="39532"/>
                </a:lnTo>
                <a:lnTo>
                  <a:pt x="10383" y="64372"/>
                </a:lnTo>
                <a:lnTo>
                  <a:pt x="2251" y="78578"/>
                </a:lnTo>
                <a:lnTo>
                  <a:pt x="0" y="86114"/>
                </a:lnTo>
                <a:lnTo>
                  <a:pt x="392" y="88520"/>
                </a:lnTo>
                <a:lnTo>
                  <a:pt x="1646" y="90124"/>
                </a:lnTo>
                <a:lnTo>
                  <a:pt x="3474" y="91194"/>
                </a:lnTo>
                <a:lnTo>
                  <a:pt x="4693" y="92899"/>
                </a:lnTo>
                <a:lnTo>
                  <a:pt x="7400" y="100039"/>
                </a:lnTo>
                <a:lnTo>
                  <a:pt x="11549" y="105574"/>
                </a:lnTo>
                <a:lnTo>
                  <a:pt x="16700" y="108695"/>
                </a:lnTo>
                <a:lnTo>
                  <a:pt x="47999" y="120189"/>
                </a:lnTo>
                <a:lnTo>
                  <a:pt x="58485" y="125985"/>
                </a:lnTo>
                <a:lnTo>
                  <a:pt x="85012" y="128648"/>
                </a:lnTo>
                <a:lnTo>
                  <a:pt x="93999" y="126226"/>
                </a:lnTo>
                <a:lnTo>
                  <a:pt x="102293" y="122835"/>
                </a:lnTo>
                <a:lnTo>
                  <a:pt x="117126" y="119933"/>
                </a:lnTo>
                <a:lnTo>
                  <a:pt x="131531" y="113213"/>
                </a:lnTo>
                <a:lnTo>
                  <a:pt x="134712" y="112539"/>
                </a:lnTo>
                <a:lnTo>
                  <a:pt x="140893" y="106499"/>
                </a:lnTo>
                <a:lnTo>
                  <a:pt x="145955" y="98192"/>
                </a:lnTo>
                <a:lnTo>
                  <a:pt x="148805" y="86945"/>
                </a:lnTo>
                <a:lnTo>
                  <a:pt x="149974" y="42826"/>
                </a:lnTo>
                <a:lnTo>
                  <a:pt x="149991" y="32521"/>
                </a:lnTo>
                <a:lnTo>
                  <a:pt x="149003" y="28979"/>
                </a:lnTo>
                <a:lnTo>
                  <a:pt x="147353" y="26618"/>
                </a:lnTo>
                <a:lnTo>
                  <a:pt x="137574" y="18088"/>
                </a:lnTo>
                <a:lnTo>
                  <a:pt x="134773" y="17372"/>
                </a:lnTo>
                <a:lnTo>
                  <a:pt x="131912" y="17888"/>
                </a:lnTo>
                <a:lnTo>
                  <a:pt x="126089" y="20114"/>
                </a:lnTo>
                <a:lnTo>
                  <a:pt x="114286" y="21895"/>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flat" cmpd="sng" algn="ctr">
                <a:solidFill>
                  <a:srgbClr val="0093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47" name="Tekstvak 46"/>
          <p:cNvSpPr txBox="1"/>
          <p:nvPr/>
        </p:nvSpPr>
        <p:spPr>
          <a:xfrm>
            <a:off x="0" y="0"/>
            <a:ext cx="9144000" cy="1170000"/>
          </a:xfrm>
          <a:prstGeom prst="rect">
            <a:avLst/>
          </a:prstGeom>
          <a:noFill/>
        </p:spPr>
        <p:txBody>
          <a:bodyPr wrap="square" lIns="180000" tIns="180000" rIns="180000" bIns="180000" rtlCol="0" anchor="ctr" anchorCtr="0">
            <a:noAutofit/>
          </a:bodyPr>
          <a:lstStyle/>
          <a:p>
            <a:pPr marL="609600" lvl="0" indent="-609600" fontAlgn="base">
              <a:spcAft>
                <a:spcPct val="0"/>
              </a:spcAft>
            </a:pPr>
            <a:r>
              <a:rPr lang="en-US" sz="4400" b="1" dirty="0">
                <a:solidFill>
                  <a:srgbClr val="FFFFFF">
                    <a:lumMod val="75000"/>
                  </a:srgbClr>
                </a:solidFill>
                <a:effectLst>
                  <a:outerShdw blurRad="38100" dist="38100" dir="2700000" algn="tl">
                    <a:srgbClr val="000000">
                      <a:alpha val="43137"/>
                    </a:srgbClr>
                  </a:outerShdw>
                </a:effectLst>
                <a:latin typeface="Calibri" pitchFamily="34" charset="0"/>
              </a:rPr>
              <a:t>4  Rome </a:t>
            </a:r>
            <a:r>
              <a:rPr lang="en-US" sz="4400" b="1" dirty="0" err="1">
                <a:solidFill>
                  <a:srgbClr val="FFFFFF">
                    <a:lumMod val="75000"/>
                  </a:srgbClr>
                </a:solidFill>
                <a:effectLst>
                  <a:outerShdw blurRad="38100" dist="38100" dir="2700000" algn="tl">
                    <a:srgbClr val="000000">
                      <a:alpha val="43137"/>
                    </a:srgbClr>
                  </a:outerShdw>
                </a:effectLst>
                <a:latin typeface="Calibri" pitchFamily="34" charset="0"/>
              </a:rPr>
              <a:t>en</a:t>
            </a:r>
            <a:r>
              <a:rPr lang="en-US" sz="4400" b="1" dirty="0">
                <a:solidFill>
                  <a:srgbClr val="FFFFFF">
                    <a:lumMod val="75000"/>
                  </a:srgbClr>
                </a:solidFill>
                <a:effectLst>
                  <a:outerShdw blurRad="38100" dist="38100" dir="2700000" algn="tl">
                    <a:srgbClr val="000000">
                      <a:alpha val="43137"/>
                    </a:srgbClr>
                  </a:outerShdw>
                </a:effectLst>
                <a:latin typeface="Calibri" pitchFamily="34" charset="0"/>
              </a:rPr>
              <a:t> </a:t>
            </a:r>
            <a:r>
              <a:rPr lang="en-US" sz="4400" b="1" dirty="0" err="1">
                <a:solidFill>
                  <a:srgbClr val="FFFFFF">
                    <a:lumMod val="75000"/>
                  </a:srgbClr>
                </a:solidFill>
                <a:effectLst>
                  <a:outerShdw blurRad="38100" dist="38100" dir="2700000" algn="tl">
                    <a:srgbClr val="000000">
                      <a:alpha val="43137"/>
                    </a:srgbClr>
                  </a:outerShdw>
                </a:effectLst>
                <a:latin typeface="Calibri" pitchFamily="34" charset="0"/>
              </a:rPr>
              <a:t>Karthago</a:t>
            </a:r>
            <a:endParaRPr lang="en-US" sz="4400" b="1" dirty="0">
              <a:solidFill>
                <a:srgbClr val="FFFFFF">
                  <a:lumMod val="75000"/>
                </a:srgbClr>
              </a:solidFill>
              <a:effectLst>
                <a:outerShdw blurRad="38100" dist="38100" dir="2700000" algn="tl">
                  <a:srgbClr val="000000">
                    <a:alpha val="43137"/>
                  </a:srgbClr>
                </a:outerShdw>
              </a:effectLst>
              <a:latin typeface="Calibri" pitchFamily="34" charset="0"/>
            </a:endParaRPr>
          </a:p>
          <a:p>
            <a:pPr marL="609600" indent="-609600" fontAlgn="base">
              <a:spcAft>
                <a:spcPct val="0"/>
              </a:spcAft>
            </a:pPr>
            <a:r>
              <a:rPr lang="en-US" sz="2400" b="1" dirty="0" err="1">
                <a:solidFill>
                  <a:schemeClr val="bg1">
                    <a:lumMod val="65000"/>
                  </a:schemeClr>
                </a:solidFill>
                <a:effectLst>
                  <a:outerShdw blurRad="38100" dist="38100" dir="2700000" algn="tl">
                    <a:srgbClr val="000000">
                      <a:alpha val="43137"/>
                    </a:srgbClr>
                  </a:outerShdw>
                </a:effectLst>
                <a:latin typeface="Calibri" pitchFamily="34" charset="0"/>
              </a:rPr>
              <a:t>Karthago</a:t>
            </a:r>
            <a:endParaRPr lang="nl-NL" sz="2400" b="1" baseline="30000" dirty="0">
              <a:solidFill>
                <a:schemeClr val="bg1">
                  <a:lumMod val="65000"/>
                </a:schemeClr>
              </a:solidFill>
              <a:effectLst>
                <a:outerShdw blurRad="38100" dist="38100" dir="2700000" algn="tl">
                  <a:srgbClr val="000000">
                    <a:alpha val="43137"/>
                  </a:srgbClr>
                </a:outerShdw>
              </a:effectLst>
              <a:latin typeface="Calibri" pitchFamily="34" charset="0"/>
            </a:endParaRPr>
          </a:p>
        </p:txBody>
      </p:sp>
      <p:sp>
        <p:nvSpPr>
          <p:cNvPr id="10" name="Tekstvak 9"/>
          <p:cNvSpPr txBox="1"/>
          <p:nvPr/>
        </p:nvSpPr>
        <p:spPr>
          <a:xfrm>
            <a:off x="0" y="1170000"/>
            <a:ext cx="9144000" cy="5688000"/>
          </a:xfrm>
          <a:prstGeom prst="rect">
            <a:avLst/>
          </a:prstGeom>
          <a:solidFill>
            <a:schemeClr val="bg1">
              <a:lumMod val="75000"/>
              <a:alpha val="85000"/>
            </a:schemeClr>
          </a:solidFill>
          <a:effectLst/>
        </p:spPr>
        <p:txBody>
          <a:bodyPr wrap="square" lIns="360000" tIns="540000" rIns="360000" bIns="540000" rtlCol="0">
            <a:noAutofit/>
          </a:bodyPr>
          <a:lstStyle/>
          <a:p>
            <a:pPr>
              <a:spcAft>
                <a:spcPts val="4200"/>
              </a:spcAft>
              <a:tabLst>
                <a:tab pos="811213" algn="l"/>
              </a:tabLst>
            </a:pPr>
            <a:r>
              <a:rPr lang="nl-NL" sz="2000" dirty="0">
                <a:latin typeface="Calibri" panose="020F0502020204030204" pitchFamily="34" charset="0"/>
              </a:rPr>
              <a:t>423	Instant </a:t>
            </a:r>
            <a:r>
              <a:rPr lang="nl-NL" sz="2000" dirty="0" err="1">
                <a:latin typeface="Calibri" panose="020F0502020204030204" pitchFamily="34" charset="0"/>
              </a:rPr>
              <a:t>ardentes</a:t>
            </a:r>
            <a:r>
              <a:rPr lang="nl-NL" sz="2000" dirty="0">
                <a:latin typeface="Calibri" panose="020F0502020204030204" pitchFamily="34" charset="0"/>
              </a:rPr>
              <a:t> </a:t>
            </a:r>
            <a:r>
              <a:rPr lang="nl-NL" sz="2000" dirty="0" err="1">
                <a:latin typeface="Calibri" panose="020F0502020204030204" pitchFamily="34" charset="0"/>
              </a:rPr>
              <a:t>Tyrii</a:t>
            </a:r>
            <a:r>
              <a:rPr lang="nl-NL" sz="2000" dirty="0">
                <a:latin typeface="Calibri" panose="020F0502020204030204" pitchFamily="34" charset="0"/>
              </a:rPr>
              <a:t>: pars </a:t>
            </a:r>
            <a:r>
              <a:rPr lang="nl-NL" sz="2000" dirty="0" err="1">
                <a:latin typeface="Calibri" panose="020F0502020204030204" pitchFamily="34" charset="0"/>
              </a:rPr>
              <a:t>ducere</a:t>
            </a:r>
            <a:r>
              <a:rPr lang="nl-NL" sz="2000" dirty="0">
                <a:latin typeface="Calibri" panose="020F0502020204030204" pitchFamily="34" charset="0"/>
              </a:rPr>
              <a:t> </a:t>
            </a:r>
            <a:r>
              <a:rPr lang="nl-NL" sz="2000" dirty="0" err="1">
                <a:latin typeface="Calibri" panose="020F0502020204030204" pitchFamily="34" charset="0"/>
              </a:rPr>
              <a:t>muros</a:t>
            </a:r>
            <a:endParaRPr lang="nl-NL" sz="2000" dirty="0">
              <a:latin typeface="Calibri" panose="020F0502020204030204" pitchFamily="34" charset="0"/>
            </a:endParaRPr>
          </a:p>
          <a:p>
            <a:pPr>
              <a:spcAft>
                <a:spcPts val="4200"/>
              </a:spcAft>
              <a:tabLst>
                <a:tab pos="811213" algn="l"/>
              </a:tabLst>
            </a:pPr>
            <a:r>
              <a:rPr lang="nl-NL" sz="2000" dirty="0">
                <a:latin typeface="Calibri" panose="020F0502020204030204" pitchFamily="34" charset="0"/>
              </a:rPr>
              <a:t>424	</a:t>
            </a:r>
            <a:r>
              <a:rPr lang="nl-NL" sz="2000" dirty="0" err="1">
                <a:latin typeface="Calibri" panose="020F0502020204030204" pitchFamily="34" charset="0"/>
              </a:rPr>
              <a:t>molirique</a:t>
            </a:r>
            <a:r>
              <a:rPr lang="nl-NL" sz="2000" dirty="0">
                <a:latin typeface="Calibri" panose="020F0502020204030204" pitchFamily="34" charset="0"/>
              </a:rPr>
              <a:t> </a:t>
            </a:r>
            <a:r>
              <a:rPr lang="nl-NL" sz="2000" dirty="0" err="1">
                <a:latin typeface="Calibri" panose="020F0502020204030204" pitchFamily="34" charset="0"/>
              </a:rPr>
              <a:t>arcem</a:t>
            </a:r>
            <a:r>
              <a:rPr lang="nl-NL" sz="2000" dirty="0">
                <a:latin typeface="Calibri" panose="020F0502020204030204" pitchFamily="34" charset="0"/>
              </a:rPr>
              <a:t> et </a:t>
            </a:r>
            <a:r>
              <a:rPr lang="nl-NL" sz="2000" dirty="0" err="1">
                <a:latin typeface="Calibri" panose="020F0502020204030204" pitchFamily="34" charset="0"/>
              </a:rPr>
              <a:t>manibus</a:t>
            </a:r>
            <a:r>
              <a:rPr lang="nl-NL" sz="2000" dirty="0">
                <a:latin typeface="Calibri" panose="020F0502020204030204" pitchFamily="34" charset="0"/>
              </a:rPr>
              <a:t> </a:t>
            </a:r>
            <a:r>
              <a:rPr lang="nl-NL" sz="2000" dirty="0" err="1">
                <a:latin typeface="Calibri" panose="020F0502020204030204" pitchFamily="34" charset="0"/>
              </a:rPr>
              <a:t>subvolvere</a:t>
            </a:r>
            <a:r>
              <a:rPr lang="nl-NL" sz="2000" dirty="0">
                <a:latin typeface="Calibri" panose="020F0502020204030204" pitchFamily="34" charset="0"/>
              </a:rPr>
              <a:t> </a:t>
            </a:r>
            <a:r>
              <a:rPr lang="nl-NL" sz="2000" dirty="0" err="1">
                <a:latin typeface="Calibri" panose="020F0502020204030204" pitchFamily="34" charset="0"/>
              </a:rPr>
              <a:t>saxa</a:t>
            </a:r>
            <a:r>
              <a:rPr lang="nl-NL" sz="2000" dirty="0">
                <a:latin typeface="Calibri" panose="020F0502020204030204" pitchFamily="34" charset="0"/>
              </a:rPr>
              <a:t>,</a:t>
            </a:r>
          </a:p>
          <a:p>
            <a:pPr>
              <a:spcAft>
                <a:spcPts val="4200"/>
              </a:spcAft>
              <a:tabLst>
                <a:tab pos="811213" algn="l"/>
              </a:tabLst>
            </a:pPr>
            <a:r>
              <a:rPr lang="nl-NL" sz="2000" dirty="0">
                <a:latin typeface="Calibri" panose="020F0502020204030204" pitchFamily="34" charset="0"/>
              </a:rPr>
              <a:t>425	pars </a:t>
            </a:r>
            <a:r>
              <a:rPr lang="nl-NL" sz="2000" dirty="0" err="1">
                <a:latin typeface="Calibri" panose="020F0502020204030204" pitchFamily="34" charset="0"/>
              </a:rPr>
              <a:t>optare</a:t>
            </a:r>
            <a:r>
              <a:rPr lang="nl-NL" sz="2000" dirty="0">
                <a:latin typeface="Calibri" panose="020F0502020204030204" pitchFamily="34" charset="0"/>
              </a:rPr>
              <a:t> </a:t>
            </a:r>
            <a:r>
              <a:rPr lang="nl-NL" sz="2000" dirty="0" err="1">
                <a:latin typeface="Calibri" panose="020F0502020204030204" pitchFamily="34" charset="0"/>
              </a:rPr>
              <a:t>locum</a:t>
            </a:r>
            <a:r>
              <a:rPr lang="nl-NL" sz="2000" dirty="0">
                <a:latin typeface="Calibri" panose="020F0502020204030204" pitchFamily="34" charset="0"/>
              </a:rPr>
              <a:t> </a:t>
            </a:r>
            <a:r>
              <a:rPr lang="nl-NL" sz="2000" dirty="0" err="1">
                <a:latin typeface="Calibri" panose="020F0502020204030204" pitchFamily="34" charset="0"/>
              </a:rPr>
              <a:t>tecto</a:t>
            </a:r>
            <a:r>
              <a:rPr lang="nl-NL" sz="2000" dirty="0">
                <a:latin typeface="Calibri" panose="020F0502020204030204" pitchFamily="34" charset="0"/>
              </a:rPr>
              <a:t> et </a:t>
            </a:r>
            <a:r>
              <a:rPr lang="nl-NL" sz="2000" dirty="0" err="1">
                <a:latin typeface="Calibri" panose="020F0502020204030204" pitchFamily="34" charset="0"/>
              </a:rPr>
              <a:t>concludere</a:t>
            </a:r>
            <a:r>
              <a:rPr lang="nl-NL" sz="2000" dirty="0">
                <a:latin typeface="Calibri" panose="020F0502020204030204" pitchFamily="34" charset="0"/>
              </a:rPr>
              <a:t> </a:t>
            </a:r>
            <a:r>
              <a:rPr lang="nl-NL" sz="2000" dirty="0" err="1">
                <a:latin typeface="Calibri" panose="020F0502020204030204" pitchFamily="34" charset="0"/>
              </a:rPr>
              <a:t>sulco</a:t>
            </a:r>
            <a:r>
              <a:rPr lang="nl-NL" sz="2000" dirty="0">
                <a:latin typeface="Calibri" panose="020F0502020204030204" pitchFamily="34" charset="0"/>
              </a:rPr>
              <a:t>;</a:t>
            </a:r>
          </a:p>
          <a:p>
            <a:pPr>
              <a:spcAft>
                <a:spcPts val="4200"/>
              </a:spcAft>
              <a:tabLst>
                <a:tab pos="811213" algn="l"/>
              </a:tabLst>
            </a:pPr>
            <a:r>
              <a:rPr lang="nl-NL" sz="2000" dirty="0">
                <a:latin typeface="Calibri" panose="020F0502020204030204" pitchFamily="34" charset="0"/>
              </a:rPr>
              <a:t>426	</a:t>
            </a:r>
            <a:r>
              <a:rPr lang="nl-NL" sz="2000" dirty="0" err="1">
                <a:latin typeface="Calibri" panose="020F0502020204030204" pitchFamily="34" charset="0"/>
              </a:rPr>
              <a:t>iura</a:t>
            </a:r>
            <a:r>
              <a:rPr lang="nl-NL" sz="2000" dirty="0">
                <a:latin typeface="Calibri" panose="020F0502020204030204" pitchFamily="34" charset="0"/>
              </a:rPr>
              <a:t> </a:t>
            </a:r>
            <a:r>
              <a:rPr lang="nl-NL" sz="2000" dirty="0" err="1">
                <a:latin typeface="Calibri" panose="020F0502020204030204" pitchFamily="34" charset="0"/>
              </a:rPr>
              <a:t>magistratusque</a:t>
            </a:r>
            <a:r>
              <a:rPr lang="nl-NL" sz="2000" dirty="0">
                <a:latin typeface="Calibri" panose="020F0502020204030204" pitchFamily="34" charset="0"/>
              </a:rPr>
              <a:t> </a:t>
            </a:r>
            <a:r>
              <a:rPr lang="nl-NL" sz="2000" dirty="0" err="1">
                <a:latin typeface="Calibri" panose="020F0502020204030204" pitchFamily="34" charset="0"/>
              </a:rPr>
              <a:t>legunt</a:t>
            </a:r>
            <a:r>
              <a:rPr lang="nl-NL" sz="2000" dirty="0">
                <a:latin typeface="Calibri" panose="020F0502020204030204" pitchFamily="34" charset="0"/>
              </a:rPr>
              <a:t> </a:t>
            </a:r>
            <a:r>
              <a:rPr lang="nl-NL" sz="2000" dirty="0" err="1">
                <a:latin typeface="Calibri" panose="020F0502020204030204" pitchFamily="34" charset="0"/>
              </a:rPr>
              <a:t>sanctumque</a:t>
            </a:r>
            <a:r>
              <a:rPr lang="nl-NL" sz="2000" dirty="0">
                <a:latin typeface="Calibri" panose="020F0502020204030204" pitchFamily="34" charset="0"/>
              </a:rPr>
              <a:t> </a:t>
            </a:r>
            <a:r>
              <a:rPr lang="nl-NL" sz="2000" dirty="0" err="1">
                <a:latin typeface="Calibri" panose="020F0502020204030204" pitchFamily="34" charset="0"/>
              </a:rPr>
              <a:t>senatum</a:t>
            </a:r>
            <a:r>
              <a:rPr lang="nl-NL" sz="2000" dirty="0">
                <a:latin typeface="Calibri" panose="020F0502020204030204" pitchFamily="34" charset="0"/>
              </a:rPr>
              <a:t>.</a:t>
            </a:r>
          </a:p>
        </p:txBody>
      </p:sp>
      <p:sp>
        <p:nvSpPr>
          <p:cNvPr id="31" name="Actieknop: Terug of Vorige 30">
            <a:hlinkClick r:id="" action="ppaction://hlinkshowjump?jump=previousslide" highlightClick="1"/>
          </p:cNvPr>
          <p:cNvSpPr/>
          <p:nvPr/>
        </p:nvSpPr>
        <p:spPr bwMode="auto">
          <a:xfrm>
            <a:off x="8361600" y="60126"/>
            <a:ext cx="720000" cy="288000"/>
          </a:xfrm>
          <a:prstGeom prst="actionButtonBackPrevious">
            <a:avLst/>
          </a:prstGeom>
          <a:solidFill>
            <a:schemeClr val="bg1">
              <a:lumMod val="75000"/>
              <a:alpha val="50000"/>
            </a:schemeClr>
          </a:solidFill>
          <a:ln w="0" cap="flat" cmpd="sng" algn="ctr">
            <a:noFill/>
            <a:prstDash val="solid"/>
            <a:round/>
            <a:headEnd type="none" w="med" len="med"/>
            <a:tailEnd type="triangle" w="med" len="med"/>
          </a:ln>
          <a:effectLst/>
          <a:scene3d>
            <a:camera prst="orthographicFront"/>
            <a:lightRig rig="threePt" dir="t"/>
          </a:scene3d>
          <a:sp3d prstMaterial="dkEdge"/>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32" name="Actieknop: Verder of Volgende 31">
            <a:hlinkClick r:id="" action="ppaction://hlinkshowjump?jump=nextslide" highlightClick="1"/>
          </p:cNvPr>
          <p:cNvSpPr/>
          <p:nvPr/>
        </p:nvSpPr>
        <p:spPr bwMode="auto">
          <a:xfrm>
            <a:off x="8361600" y="803874"/>
            <a:ext cx="720000" cy="288000"/>
          </a:xfrm>
          <a:prstGeom prst="actionButtonForwardNext">
            <a:avLst/>
          </a:prstGeom>
          <a:solidFill>
            <a:schemeClr val="bg1">
              <a:lumMod val="75000"/>
              <a:alpha val="50000"/>
            </a:schemeClr>
          </a:solidFill>
          <a:ln w="38100" cap="flat" cmpd="sng" algn="ctr">
            <a:noFill/>
            <a:prstDash val="solid"/>
            <a:round/>
            <a:headEnd type="none" w="med" len="med"/>
            <a:tailEnd type="triangle" w="med" len="me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33" name="Actieknop: Document 32">
            <a:hlinkClick r:id="rId2" action="ppaction://hlinksldjump" highlightClick="1"/>
          </p:cNvPr>
          <p:cNvSpPr/>
          <p:nvPr/>
        </p:nvSpPr>
        <p:spPr bwMode="auto">
          <a:xfrm>
            <a:off x="8361600" y="434118"/>
            <a:ext cx="720000" cy="288000"/>
          </a:xfrm>
          <a:prstGeom prst="actionButtonDocument">
            <a:avLst/>
          </a:prstGeom>
          <a:solidFill>
            <a:schemeClr val="bg1">
              <a:lumMod val="75000"/>
              <a:alpha val="50000"/>
            </a:schemeClr>
          </a:solidFill>
          <a:ln w="38100" cap="flat" cmpd="sng" algn="ctr">
            <a:noFill/>
            <a:prstDash val="solid"/>
            <a:round/>
            <a:headEnd type="none" w="med" len="med"/>
            <a:tailEnd type="triangle" w="med" len="me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lumMod val="65000"/>
                    <a:lumOff val="35000"/>
                  </a:schemeClr>
                </a:solidFill>
                <a:effectLst/>
                <a:latin typeface="Calibri" pitchFamily="34" charset="0"/>
              </a:rPr>
              <a:t>v</a:t>
            </a:r>
            <a:endParaRPr kumimoji="0" lang="nl-NL" sz="2400" b="1" i="0" u="none" strike="noStrike" cap="none" normalizeH="0" baseline="0" dirty="0">
              <a:ln>
                <a:noFill/>
              </a:ln>
              <a:solidFill>
                <a:schemeClr val="tx1">
                  <a:lumMod val="65000"/>
                  <a:lumOff val="35000"/>
                </a:schemeClr>
              </a:solidFill>
              <a:effectLst/>
              <a:latin typeface="Calibri" pitchFamily="34" charset="0"/>
            </a:endParaRPr>
          </a:p>
        </p:txBody>
      </p:sp>
      <p:cxnSp>
        <p:nvCxnSpPr>
          <p:cNvPr id="8" name="Straight Connector 10">
            <a:extLst>
              <a:ext uri="{FF2B5EF4-FFF2-40B4-BE49-F238E27FC236}">
                <a16:creationId xmlns:a16="http://schemas.microsoft.com/office/drawing/2014/main" id="{07ACE8E0-A3E2-4945-AF60-2BD2DCEBC783}"/>
              </a:ext>
            </a:extLst>
          </p:cNvPr>
          <p:cNvCxnSpPr/>
          <p:nvPr/>
        </p:nvCxnSpPr>
        <p:spPr bwMode="auto">
          <a:xfrm>
            <a:off x="3430799" y="1512000"/>
            <a:ext cx="1" cy="720000"/>
          </a:xfrm>
          <a:prstGeom prst="line">
            <a:avLst/>
          </a:pr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Connector 10">
            <a:extLst>
              <a:ext uri="{FF2B5EF4-FFF2-40B4-BE49-F238E27FC236}">
                <a16:creationId xmlns:a16="http://schemas.microsoft.com/office/drawing/2014/main" id="{CC54F06E-B0FA-4EBB-9DD8-4C08CB24D393}"/>
              </a:ext>
            </a:extLst>
          </p:cNvPr>
          <p:cNvCxnSpPr>
            <a:cxnSpLocks/>
          </p:cNvCxnSpPr>
          <p:nvPr/>
        </p:nvCxnSpPr>
        <p:spPr bwMode="auto">
          <a:xfrm>
            <a:off x="1174768" y="1985928"/>
            <a:ext cx="691472" cy="0"/>
          </a:xfrm>
          <a:prstGeom prst="line">
            <a:avLst/>
          </a:prstGeom>
          <a:noFill/>
          <a:ln w="31750" cap="flat" cmpd="sng" algn="ctr">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Rounded Rectangle 12">
            <a:extLst>
              <a:ext uri="{FF2B5EF4-FFF2-40B4-BE49-F238E27FC236}">
                <a16:creationId xmlns:a16="http://schemas.microsoft.com/office/drawing/2014/main" id="{F940F3F6-521F-4F3C-924D-79D8D388B889}"/>
              </a:ext>
            </a:extLst>
          </p:cNvPr>
          <p:cNvSpPr/>
          <p:nvPr/>
        </p:nvSpPr>
        <p:spPr bwMode="auto">
          <a:xfrm>
            <a:off x="2985312" y="1361288"/>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O</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cxnSp>
        <p:nvCxnSpPr>
          <p:cNvPr id="12" name="Straight Connector 10">
            <a:extLst>
              <a:ext uri="{FF2B5EF4-FFF2-40B4-BE49-F238E27FC236}">
                <a16:creationId xmlns:a16="http://schemas.microsoft.com/office/drawing/2014/main" id="{3110A0A6-4911-4F61-81B6-C3C49CA7C59B}"/>
              </a:ext>
            </a:extLst>
          </p:cNvPr>
          <p:cNvCxnSpPr/>
          <p:nvPr/>
        </p:nvCxnSpPr>
        <p:spPr bwMode="auto">
          <a:xfrm>
            <a:off x="5796000" y="3204000"/>
            <a:ext cx="1" cy="720000"/>
          </a:xfrm>
          <a:prstGeom prst="line">
            <a:avLst/>
          </a:pr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1">
            <a:extLst>
              <a:ext uri="{FF2B5EF4-FFF2-40B4-BE49-F238E27FC236}">
                <a16:creationId xmlns:a16="http://schemas.microsoft.com/office/drawing/2014/main" id="{EEC86E83-3C32-4467-BB85-1A13EAB238A9}"/>
              </a:ext>
            </a:extLst>
          </p:cNvPr>
          <p:cNvCxnSpPr/>
          <p:nvPr/>
        </p:nvCxnSpPr>
        <p:spPr bwMode="auto">
          <a:xfrm>
            <a:off x="3957655" y="1989048"/>
            <a:ext cx="734601" cy="0"/>
          </a:xfrm>
          <a:prstGeom prst="line">
            <a:avLst/>
          </a:prstGeom>
          <a:noFill/>
          <a:ln w="31750" cap="flat" cmpd="sng" algn="ctr">
            <a:solidFill>
              <a:srgbClr val="CC0000"/>
            </a:solidFill>
            <a:prstDash val="sys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Rounded Rectangle 12">
            <a:extLst>
              <a:ext uri="{FF2B5EF4-FFF2-40B4-BE49-F238E27FC236}">
                <a16:creationId xmlns:a16="http://schemas.microsoft.com/office/drawing/2014/main" id="{DB6BBE2D-BBC5-4024-84ED-F899E52D1A8A}"/>
              </a:ext>
            </a:extLst>
          </p:cNvPr>
          <p:cNvSpPr/>
          <p:nvPr/>
        </p:nvSpPr>
        <p:spPr bwMode="auto">
          <a:xfrm>
            <a:off x="4112095" y="1364408"/>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lang="en-US" sz="1600" b="1" dirty="0">
                <a:solidFill>
                  <a:schemeClr val="tx1">
                    <a:lumMod val="50000"/>
                    <a:lumOff val="50000"/>
                  </a:schemeClr>
                </a:solidFill>
                <a:latin typeface="Calibri" pitchFamily="34" charset="0"/>
              </a:rPr>
              <a:t>IH</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cxnSp>
        <p:nvCxnSpPr>
          <p:cNvPr id="16" name="Straight Connector 11">
            <a:extLst>
              <a:ext uri="{FF2B5EF4-FFF2-40B4-BE49-F238E27FC236}">
                <a16:creationId xmlns:a16="http://schemas.microsoft.com/office/drawing/2014/main" id="{4F813EF0-564E-4FF3-836B-007670F92A7B}"/>
              </a:ext>
            </a:extLst>
          </p:cNvPr>
          <p:cNvCxnSpPr/>
          <p:nvPr/>
        </p:nvCxnSpPr>
        <p:spPr bwMode="auto">
          <a:xfrm>
            <a:off x="1186099" y="2801857"/>
            <a:ext cx="648000" cy="0"/>
          </a:xfrm>
          <a:prstGeom prst="line">
            <a:avLst/>
          </a:prstGeom>
          <a:noFill/>
          <a:ln w="31750" cap="flat" cmpd="sng" algn="ctr">
            <a:solidFill>
              <a:srgbClr val="CC0000"/>
            </a:solidFill>
            <a:prstDash val="sys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Rounded Rectangle 12">
            <a:extLst>
              <a:ext uri="{FF2B5EF4-FFF2-40B4-BE49-F238E27FC236}">
                <a16:creationId xmlns:a16="http://schemas.microsoft.com/office/drawing/2014/main" id="{CFC80E54-6E7C-4677-9BFF-DA15C97045F8}"/>
              </a:ext>
            </a:extLst>
          </p:cNvPr>
          <p:cNvSpPr/>
          <p:nvPr/>
        </p:nvSpPr>
        <p:spPr bwMode="auto">
          <a:xfrm>
            <a:off x="1340539" y="2177217"/>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lang="en-US" sz="1600" b="1" dirty="0">
                <a:solidFill>
                  <a:schemeClr val="tx1">
                    <a:lumMod val="50000"/>
                    <a:lumOff val="50000"/>
                  </a:schemeClr>
                </a:solidFill>
                <a:latin typeface="Calibri" pitchFamily="34" charset="0"/>
              </a:rPr>
              <a:t>IH</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cxnSp>
        <p:nvCxnSpPr>
          <p:cNvPr id="18" name="Straight Connector 11">
            <a:extLst>
              <a:ext uri="{FF2B5EF4-FFF2-40B4-BE49-F238E27FC236}">
                <a16:creationId xmlns:a16="http://schemas.microsoft.com/office/drawing/2014/main" id="{D49B402B-49C6-42A9-96AB-CF8E790BE4D9}"/>
              </a:ext>
            </a:extLst>
          </p:cNvPr>
          <p:cNvCxnSpPr/>
          <p:nvPr/>
        </p:nvCxnSpPr>
        <p:spPr bwMode="auto">
          <a:xfrm>
            <a:off x="4185131" y="2801857"/>
            <a:ext cx="1048277" cy="0"/>
          </a:xfrm>
          <a:prstGeom prst="line">
            <a:avLst/>
          </a:prstGeom>
          <a:noFill/>
          <a:ln w="31750" cap="flat" cmpd="sng" algn="ctr">
            <a:solidFill>
              <a:srgbClr val="CC0000"/>
            </a:solidFill>
            <a:prstDash val="sys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Rounded Rectangle 12">
            <a:extLst>
              <a:ext uri="{FF2B5EF4-FFF2-40B4-BE49-F238E27FC236}">
                <a16:creationId xmlns:a16="http://schemas.microsoft.com/office/drawing/2014/main" id="{400BABBC-7FC0-4FAB-A461-01537A114139}"/>
              </a:ext>
            </a:extLst>
          </p:cNvPr>
          <p:cNvSpPr/>
          <p:nvPr/>
        </p:nvSpPr>
        <p:spPr bwMode="auto">
          <a:xfrm>
            <a:off x="4530256" y="2177217"/>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lang="en-US" sz="1600" b="1" dirty="0">
                <a:solidFill>
                  <a:schemeClr val="tx1">
                    <a:lumMod val="50000"/>
                    <a:lumOff val="50000"/>
                  </a:schemeClr>
                </a:solidFill>
                <a:latin typeface="Calibri" pitchFamily="34" charset="0"/>
              </a:rPr>
              <a:t>IH</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cxnSp>
        <p:nvCxnSpPr>
          <p:cNvPr id="21" name="Straight Connector 11">
            <a:extLst>
              <a:ext uri="{FF2B5EF4-FFF2-40B4-BE49-F238E27FC236}">
                <a16:creationId xmlns:a16="http://schemas.microsoft.com/office/drawing/2014/main" id="{F04B0A22-21A4-42BE-8952-C2E8B6147FCA}"/>
              </a:ext>
            </a:extLst>
          </p:cNvPr>
          <p:cNvCxnSpPr/>
          <p:nvPr/>
        </p:nvCxnSpPr>
        <p:spPr bwMode="auto">
          <a:xfrm>
            <a:off x="1664539" y="3648044"/>
            <a:ext cx="684000" cy="0"/>
          </a:xfrm>
          <a:prstGeom prst="line">
            <a:avLst/>
          </a:prstGeom>
          <a:noFill/>
          <a:ln w="31750" cap="flat" cmpd="sng" algn="ctr">
            <a:solidFill>
              <a:srgbClr val="CC0000"/>
            </a:solidFill>
            <a:prstDash val="sys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Rounded Rectangle 12">
            <a:extLst>
              <a:ext uri="{FF2B5EF4-FFF2-40B4-BE49-F238E27FC236}">
                <a16:creationId xmlns:a16="http://schemas.microsoft.com/office/drawing/2014/main" id="{E8C3B839-5857-4FC6-821E-B64DAE636549}"/>
              </a:ext>
            </a:extLst>
          </p:cNvPr>
          <p:cNvSpPr/>
          <p:nvPr/>
        </p:nvSpPr>
        <p:spPr bwMode="auto">
          <a:xfrm>
            <a:off x="1854412" y="3068775"/>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lang="en-US" sz="1600" b="1" dirty="0">
                <a:solidFill>
                  <a:schemeClr val="tx1">
                    <a:lumMod val="50000"/>
                    <a:lumOff val="50000"/>
                  </a:schemeClr>
                </a:solidFill>
                <a:latin typeface="Calibri" pitchFamily="34" charset="0"/>
              </a:rPr>
              <a:t>IH</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cxnSp>
        <p:nvCxnSpPr>
          <p:cNvPr id="23" name="Straight Connector 11">
            <a:extLst>
              <a:ext uri="{FF2B5EF4-FFF2-40B4-BE49-F238E27FC236}">
                <a16:creationId xmlns:a16="http://schemas.microsoft.com/office/drawing/2014/main" id="{1F20EE83-BF72-4549-B7DE-4C3F42B486F5}"/>
              </a:ext>
            </a:extLst>
          </p:cNvPr>
          <p:cNvCxnSpPr/>
          <p:nvPr/>
        </p:nvCxnSpPr>
        <p:spPr bwMode="auto">
          <a:xfrm>
            <a:off x="3958648" y="3648044"/>
            <a:ext cx="1154504" cy="0"/>
          </a:xfrm>
          <a:prstGeom prst="line">
            <a:avLst/>
          </a:prstGeom>
          <a:noFill/>
          <a:ln w="31750" cap="flat" cmpd="sng" algn="ctr">
            <a:solidFill>
              <a:srgbClr val="CC0000"/>
            </a:solidFill>
            <a:prstDash val="sys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Rounded Rectangle 12">
            <a:extLst>
              <a:ext uri="{FF2B5EF4-FFF2-40B4-BE49-F238E27FC236}">
                <a16:creationId xmlns:a16="http://schemas.microsoft.com/office/drawing/2014/main" id="{C12AF279-07E5-411C-AF37-1FA89956A05A}"/>
              </a:ext>
            </a:extLst>
          </p:cNvPr>
          <p:cNvSpPr/>
          <p:nvPr/>
        </p:nvSpPr>
        <p:spPr bwMode="auto">
          <a:xfrm>
            <a:off x="4385269" y="3068775"/>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lang="en-US" sz="1600" b="1" dirty="0">
                <a:solidFill>
                  <a:schemeClr val="tx1">
                    <a:lumMod val="50000"/>
                    <a:lumOff val="50000"/>
                  </a:schemeClr>
                </a:solidFill>
                <a:latin typeface="Calibri" pitchFamily="34" charset="0"/>
              </a:rPr>
              <a:t>IH</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cxnSp>
        <p:nvCxnSpPr>
          <p:cNvPr id="26" name="Straight Connector 10">
            <a:extLst>
              <a:ext uri="{FF2B5EF4-FFF2-40B4-BE49-F238E27FC236}">
                <a16:creationId xmlns:a16="http://schemas.microsoft.com/office/drawing/2014/main" id="{1544169F-7C4B-4B5F-BAB6-1022C0FA039C}"/>
              </a:ext>
            </a:extLst>
          </p:cNvPr>
          <p:cNvCxnSpPr/>
          <p:nvPr/>
        </p:nvCxnSpPr>
        <p:spPr bwMode="auto">
          <a:xfrm>
            <a:off x="1100673" y="2358575"/>
            <a:ext cx="1" cy="720000"/>
          </a:xfrm>
          <a:prstGeom prst="line">
            <a:avLst/>
          </a:pr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Plus 25">
            <a:extLst>
              <a:ext uri="{FF2B5EF4-FFF2-40B4-BE49-F238E27FC236}">
                <a16:creationId xmlns:a16="http://schemas.microsoft.com/office/drawing/2014/main" id="{715B20C6-27EA-49EF-BC55-1A8355C66305}"/>
              </a:ext>
            </a:extLst>
          </p:cNvPr>
          <p:cNvSpPr/>
          <p:nvPr/>
        </p:nvSpPr>
        <p:spPr bwMode="auto">
          <a:xfrm>
            <a:off x="1962979" y="2827720"/>
            <a:ext cx="180000" cy="180000"/>
          </a:xfrm>
          <a:prstGeom prst="mathPlus">
            <a:avLst>
              <a:gd name="adj1" fmla="val 17170"/>
            </a:avLst>
          </a:prstGeom>
          <a:solidFill>
            <a:srgbClr val="0000CC"/>
          </a:solidFill>
          <a:ln w="0">
            <a:solidFill>
              <a:srgbClr val="0000CC"/>
            </a:solidFill>
            <a:prstDash val="soli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cxnSp>
        <p:nvCxnSpPr>
          <p:cNvPr id="28" name="Straight Connector 10">
            <a:extLst>
              <a:ext uri="{FF2B5EF4-FFF2-40B4-BE49-F238E27FC236}">
                <a16:creationId xmlns:a16="http://schemas.microsoft.com/office/drawing/2014/main" id="{D6275529-9AD2-49A6-A038-5D77DCDE596B}"/>
              </a:ext>
            </a:extLst>
          </p:cNvPr>
          <p:cNvCxnSpPr/>
          <p:nvPr/>
        </p:nvCxnSpPr>
        <p:spPr bwMode="auto">
          <a:xfrm>
            <a:off x="2892920" y="2358575"/>
            <a:ext cx="1" cy="720000"/>
          </a:xfrm>
          <a:prstGeom prst="line">
            <a:avLst/>
          </a:pr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Plus 25">
            <a:extLst>
              <a:ext uri="{FF2B5EF4-FFF2-40B4-BE49-F238E27FC236}">
                <a16:creationId xmlns:a16="http://schemas.microsoft.com/office/drawing/2014/main" id="{FCCC055A-24EE-47F2-8A19-718EEC41799E}"/>
              </a:ext>
            </a:extLst>
          </p:cNvPr>
          <p:cNvSpPr/>
          <p:nvPr/>
        </p:nvSpPr>
        <p:spPr bwMode="auto">
          <a:xfrm>
            <a:off x="2967312" y="2827720"/>
            <a:ext cx="180000" cy="180000"/>
          </a:xfrm>
          <a:prstGeom prst="mathPlus">
            <a:avLst>
              <a:gd name="adj1" fmla="val 17170"/>
            </a:avLst>
          </a:prstGeom>
          <a:solidFill>
            <a:srgbClr val="0000CC"/>
          </a:solidFill>
          <a:ln w="0">
            <a:solidFill>
              <a:srgbClr val="0000CC"/>
            </a:solidFill>
            <a:prstDash val="soli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cxnSp>
        <p:nvCxnSpPr>
          <p:cNvPr id="30" name="Straight Connector 10">
            <a:extLst>
              <a:ext uri="{FF2B5EF4-FFF2-40B4-BE49-F238E27FC236}">
                <a16:creationId xmlns:a16="http://schemas.microsoft.com/office/drawing/2014/main" id="{59313660-D416-42CF-9D0A-575B8694CFA2}"/>
              </a:ext>
            </a:extLst>
          </p:cNvPr>
          <p:cNvCxnSpPr/>
          <p:nvPr/>
        </p:nvCxnSpPr>
        <p:spPr bwMode="auto">
          <a:xfrm>
            <a:off x="1109671" y="3204000"/>
            <a:ext cx="1" cy="720000"/>
          </a:xfrm>
          <a:prstGeom prst="line">
            <a:avLst/>
          </a:pr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Straight Connector 10">
            <a:extLst>
              <a:ext uri="{FF2B5EF4-FFF2-40B4-BE49-F238E27FC236}">
                <a16:creationId xmlns:a16="http://schemas.microsoft.com/office/drawing/2014/main" id="{7B838164-971E-415D-AF37-7D7FAF162F2E}"/>
              </a:ext>
            </a:extLst>
          </p:cNvPr>
          <p:cNvCxnSpPr/>
          <p:nvPr/>
        </p:nvCxnSpPr>
        <p:spPr bwMode="auto">
          <a:xfrm>
            <a:off x="3658519" y="3204000"/>
            <a:ext cx="1" cy="720000"/>
          </a:xfrm>
          <a:prstGeom prst="line">
            <a:avLst/>
          </a:pr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 name="Plus 25">
            <a:extLst>
              <a:ext uri="{FF2B5EF4-FFF2-40B4-BE49-F238E27FC236}">
                <a16:creationId xmlns:a16="http://schemas.microsoft.com/office/drawing/2014/main" id="{A8B56497-69F6-4FB6-AF97-8EB265CCFBE0}"/>
              </a:ext>
            </a:extLst>
          </p:cNvPr>
          <p:cNvSpPr/>
          <p:nvPr/>
        </p:nvSpPr>
        <p:spPr bwMode="auto">
          <a:xfrm>
            <a:off x="3732911" y="3673145"/>
            <a:ext cx="180000" cy="180000"/>
          </a:xfrm>
          <a:prstGeom prst="mathPlus">
            <a:avLst>
              <a:gd name="adj1" fmla="val 17170"/>
            </a:avLst>
          </a:prstGeom>
          <a:solidFill>
            <a:srgbClr val="0000CC"/>
          </a:solidFill>
          <a:ln w="0">
            <a:solidFill>
              <a:srgbClr val="0000CC"/>
            </a:solidFill>
            <a:prstDash val="soli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37" name="Rounded Rectangle 12">
            <a:extLst>
              <a:ext uri="{FF2B5EF4-FFF2-40B4-BE49-F238E27FC236}">
                <a16:creationId xmlns:a16="http://schemas.microsoft.com/office/drawing/2014/main" id="{F2E75030-6A07-4E13-9CFE-8CD61F701CF1}"/>
              </a:ext>
            </a:extLst>
          </p:cNvPr>
          <p:cNvSpPr/>
          <p:nvPr/>
        </p:nvSpPr>
        <p:spPr bwMode="auto">
          <a:xfrm>
            <a:off x="4909408" y="1366495"/>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LV</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
        <p:nvSpPr>
          <p:cNvPr id="38" name="Rounded Rectangle 12">
            <a:extLst>
              <a:ext uri="{FF2B5EF4-FFF2-40B4-BE49-F238E27FC236}">
                <a16:creationId xmlns:a16="http://schemas.microsoft.com/office/drawing/2014/main" id="{52AD8FFB-2BE2-49D1-B2AE-A6E08FE08A74}"/>
              </a:ext>
            </a:extLst>
          </p:cNvPr>
          <p:cNvSpPr/>
          <p:nvPr/>
        </p:nvSpPr>
        <p:spPr bwMode="auto">
          <a:xfrm>
            <a:off x="2385669" y="2171838"/>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LV</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
        <p:nvSpPr>
          <p:cNvPr id="39" name="Rounded Rectangle 12">
            <a:extLst>
              <a:ext uri="{FF2B5EF4-FFF2-40B4-BE49-F238E27FC236}">
                <a16:creationId xmlns:a16="http://schemas.microsoft.com/office/drawing/2014/main" id="{B4AE0ADF-0119-4228-8100-8D74B34BE7CC}"/>
              </a:ext>
            </a:extLst>
          </p:cNvPr>
          <p:cNvSpPr/>
          <p:nvPr/>
        </p:nvSpPr>
        <p:spPr bwMode="auto">
          <a:xfrm>
            <a:off x="5374467" y="2171838"/>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LV</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
        <p:nvSpPr>
          <p:cNvPr id="40" name="Rounded Rectangle 12">
            <a:extLst>
              <a:ext uri="{FF2B5EF4-FFF2-40B4-BE49-F238E27FC236}">
                <a16:creationId xmlns:a16="http://schemas.microsoft.com/office/drawing/2014/main" id="{3B1B2D49-FDAB-4215-9963-944B492C3C4E}"/>
              </a:ext>
            </a:extLst>
          </p:cNvPr>
          <p:cNvSpPr/>
          <p:nvPr/>
        </p:nvSpPr>
        <p:spPr bwMode="auto">
          <a:xfrm>
            <a:off x="3535040" y="1366495"/>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O</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
        <p:nvSpPr>
          <p:cNvPr id="41" name="Rounded Rectangle 12">
            <a:extLst>
              <a:ext uri="{FF2B5EF4-FFF2-40B4-BE49-F238E27FC236}">
                <a16:creationId xmlns:a16="http://schemas.microsoft.com/office/drawing/2014/main" id="{680E8E43-62C9-4842-B5F2-72CA95120485}"/>
              </a:ext>
            </a:extLst>
          </p:cNvPr>
          <p:cNvSpPr/>
          <p:nvPr/>
        </p:nvSpPr>
        <p:spPr bwMode="auto">
          <a:xfrm>
            <a:off x="1242712" y="3068775"/>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O</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
        <p:nvSpPr>
          <p:cNvPr id="42" name="Rounded Rectangle 12">
            <a:extLst>
              <a:ext uri="{FF2B5EF4-FFF2-40B4-BE49-F238E27FC236}">
                <a16:creationId xmlns:a16="http://schemas.microsoft.com/office/drawing/2014/main" id="{FF59A649-7317-47D4-B65F-B8C6F501593A}"/>
              </a:ext>
            </a:extLst>
          </p:cNvPr>
          <p:cNvSpPr/>
          <p:nvPr/>
        </p:nvSpPr>
        <p:spPr bwMode="auto">
          <a:xfrm>
            <a:off x="2589779" y="3062951"/>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LV</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cxnSp>
        <p:nvCxnSpPr>
          <p:cNvPr id="43" name="Straight Connector 10">
            <a:extLst>
              <a:ext uri="{FF2B5EF4-FFF2-40B4-BE49-F238E27FC236}">
                <a16:creationId xmlns:a16="http://schemas.microsoft.com/office/drawing/2014/main" id="{7821F85D-875A-4888-AAFD-F6AA9832381E}"/>
              </a:ext>
            </a:extLst>
          </p:cNvPr>
          <p:cNvCxnSpPr/>
          <p:nvPr/>
        </p:nvCxnSpPr>
        <p:spPr bwMode="auto">
          <a:xfrm>
            <a:off x="6315712" y="4032000"/>
            <a:ext cx="1" cy="720000"/>
          </a:xfrm>
          <a:prstGeom prst="line">
            <a:avLst/>
          </a:pr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Connector 10">
            <a:extLst>
              <a:ext uri="{FF2B5EF4-FFF2-40B4-BE49-F238E27FC236}">
                <a16:creationId xmlns:a16="http://schemas.microsoft.com/office/drawing/2014/main" id="{8084A481-AC86-4842-B039-D80B02149331}"/>
              </a:ext>
            </a:extLst>
          </p:cNvPr>
          <p:cNvCxnSpPr>
            <a:cxnSpLocks/>
          </p:cNvCxnSpPr>
          <p:nvPr/>
        </p:nvCxnSpPr>
        <p:spPr bwMode="auto">
          <a:xfrm>
            <a:off x="3275241" y="4511304"/>
            <a:ext cx="684000" cy="0"/>
          </a:xfrm>
          <a:prstGeom prst="line">
            <a:avLst/>
          </a:prstGeom>
          <a:noFill/>
          <a:ln w="31750" cap="flat" cmpd="sng" algn="ctr">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Rounded Rectangle 12">
            <a:extLst>
              <a:ext uri="{FF2B5EF4-FFF2-40B4-BE49-F238E27FC236}">
                <a16:creationId xmlns:a16="http://schemas.microsoft.com/office/drawing/2014/main" id="{E8D256CB-D357-4994-B328-B225849625F7}"/>
              </a:ext>
            </a:extLst>
          </p:cNvPr>
          <p:cNvSpPr/>
          <p:nvPr/>
        </p:nvSpPr>
        <p:spPr bwMode="auto">
          <a:xfrm>
            <a:off x="1219689" y="3866450"/>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LV</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
        <p:nvSpPr>
          <p:cNvPr id="46" name="Rounded Rectangle 12">
            <a:extLst>
              <a:ext uri="{FF2B5EF4-FFF2-40B4-BE49-F238E27FC236}">
                <a16:creationId xmlns:a16="http://schemas.microsoft.com/office/drawing/2014/main" id="{06C2DC50-F037-4CE2-A597-72F96D3E64BD}"/>
              </a:ext>
            </a:extLst>
          </p:cNvPr>
          <p:cNvSpPr/>
          <p:nvPr/>
        </p:nvSpPr>
        <p:spPr bwMode="auto">
          <a:xfrm>
            <a:off x="2057343" y="3866450"/>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LV</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
        <p:nvSpPr>
          <p:cNvPr id="48" name="Rounded Rectangle 12">
            <a:extLst>
              <a:ext uri="{FF2B5EF4-FFF2-40B4-BE49-F238E27FC236}">
                <a16:creationId xmlns:a16="http://schemas.microsoft.com/office/drawing/2014/main" id="{327CA167-1F52-4302-A3AA-7AE9C5897F87}"/>
              </a:ext>
            </a:extLst>
          </p:cNvPr>
          <p:cNvSpPr/>
          <p:nvPr/>
        </p:nvSpPr>
        <p:spPr bwMode="auto">
          <a:xfrm>
            <a:off x="5634001" y="3866450"/>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LV</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Tree>
    <p:extLst>
      <p:ext uri="{BB962C8B-B14F-4D97-AF65-F5344CB8AC3E}">
        <p14:creationId xmlns:p14="http://schemas.microsoft.com/office/powerpoint/2010/main" val="2373676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37"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barn(outVertical)">
                                      <p:cBhvr>
                                        <p:cTn id="14" dur="5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750" fill="hold"/>
                                        <p:tgtEl>
                                          <p:spTgt spid="11"/>
                                        </p:tgtEl>
                                        <p:attrNameLst>
                                          <p:attrName>ppt_w</p:attrName>
                                        </p:attrNameLst>
                                      </p:cBhvr>
                                      <p:tavLst>
                                        <p:tav tm="0">
                                          <p:val>
                                            <p:fltVal val="0"/>
                                          </p:val>
                                        </p:tav>
                                        <p:tav tm="100000">
                                          <p:val>
                                            <p:strVal val="#ppt_w"/>
                                          </p:val>
                                        </p:tav>
                                      </p:tavLst>
                                    </p:anim>
                                    <p:anim calcmode="lin" valueType="num">
                                      <p:cBhvr>
                                        <p:cTn id="20" dur="750" fill="hold"/>
                                        <p:tgtEl>
                                          <p:spTgt spid="11"/>
                                        </p:tgtEl>
                                        <p:attrNameLst>
                                          <p:attrName>ppt_h</p:attrName>
                                        </p:attrNameLst>
                                      </p:cBhvr>
                                      <p:tavLst>
                                        <p:tav tm="0">
                                          <p:val>
                                            <p:fltVal val="0"/>
                                          </p:val>
                                        </p:tav>
                                        <p:tav tm="100000">
                                          <p:val>
                                            <p:strVal val="#ppt_h"/>
                                          </p:val>
                                        </p:tav>
                                      </p:tavLst>
                                    </p:anim>
                                    <p:anim calcmode="lin" valueType="num">
                                      <p:cBhvr>
                                        <p:cTn id="21" dur="750" fill="hold"/>
                                        <p:tgtEl>
                                          <p:spTgt spid="11"/>
                                        </p:tgtEl>
                                        <p:attrNameLst>
                                          <p:attrName>style.rotation</p:attrName>
                                        </p:attrNameLst>
                                      </p:cBhvr>
                                      <p:tavLst>
                                        <p:tav tm="0">
                                          <p:val>
                                            <p:fltVal val="90"/>
                                          </p:val>
                                        </p:tav>
                                        <p:tav tm="100000">
                                          <p:val>
                                            <p:fltVal val="0"/>
                                          </p:val>
                                        </p:tav>
                                      </p:tavLst>
                                    </p:anim>
                                    <p:animEffect transition="in" filter="fade">
                                      <p:cBhvr>
                                        <p:cTn id="22" dur="75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47"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1000"/>
                                        <p:tgtEl>
                                          <p:spTgt spid="12"/>
                                        </p:tgtEl>
                                      </p:cBhvr>
                                    </p:animEffect>
                                    <p:anim calcmode="lin" valueType="num">
                                      <p:cBhvr>
                                        <p:cTn id="28" dur="1000" fill="hold"/>
                                        <p:tgtEl>
                                          <p:spTgt spid="12"/>
                                        </p:tgtEl>
                                        <p:attrNameLst>
                                          <p:attrName>ppt_x</p:attrName>
                                        </p:attrNameLst>
                                      </p:cBhvr>
                                      <p:tavLst>
                                        <p:tav tm="0">
                                          <p:val>
                                            <p:strVal val="#ppt_x"/>
                                          </p:val>
                                        </p:tav>
                                        <p:tav tm="100000">
                                          <p:val>
                                            <p:strVal val="#ppt_x"/>
                                          </p:val>
                                        </p:tav>
                                      </p:tavLst>
                                    </p:anim>
                                    <p:anim calcmode="lin" valueType="num">
                                      <p:cBhvr>
                                        <p:cTn id="2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6" presetClass="entr" presetSubtype="37" fill="hold" nodeType="click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barn(outVertical)">
                                      <p:cBhvr>
                                        <p:cTn id="34" dur="500"/>
                                        <p:tgtEl>
                                          <p:spTgt spid="13"/>
                                        </p:tgtEl>
                                      </p:cBhvr>
                                    </p:animEffect>
                                  </p:childTnLst>
                                </p:cTn>
                              </p:par>
                              <p:par>
                                <p:cTn id="35" presetID="31"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p:cTn id="37" dur="750" fill="hold"/>
                                        <p:tgtEl>
                                          <p:spTgt spid="14"/>
                                        </p:tgtEl>
                                        <p:attrNameLst>
                                          <p:attrName>ppt_w</p:attrName>
                                        </p:attrNameLst>
                                      </p:cBhvr>
                                      <p:tavLst>
                                        <p:tav tm="0">
                                          <p:val>
                                            <p:fltVal val="0"/>
                                          </p:val>
                                        </p:tav>
                                        <p:tav tm="100000">
                                          <p:val>
                                            <p:strVal val="#ppt_w"/>
                                          </p:val>
                                        </p:tav>
                                      </p:tavLst>
                                    </p:anim>
                                    <p:anim calcmode="lin" valueType="num">
                                      <p:cBhvr>
                                        <p:cTn id="38" dur="750" fill="hold"/>
                                        <p:tgtEl>
                                          <p:spTgt spid="14"/>
                                        </p:tgtEl>
                                        <p:attrNameLst>
                                          <p:attrName>ppt_h</p:attrName>
                                        </p:attrNameLst>
                                      </p:cBhvr>
                                      <p:tavLst>
                                        <p:tav tm="0">
                                          <p:val>
                                            <p:fltVal val="0"/>
                                          </p:val>
                                        </p:tav>
                                        <p:tav tm="100000">
                                          <p:val>
                                            <p:strVal val="#ppt_h"/>
                                          </p:val>
                                        </p:tav>
                                      </p:tavLst>
                                    </p:anim>
                                    <p:anim calcmode="lin" valueType="num">
                                      <p:cBhvr>
                                        <p:cTn id="39" dur="750" fill="hold"/>
                                        <p:tgtEl>
                                          <p:spTgt spid="14"/>
                                        </p:tgtEl>
                                        <p:attrNameLst>
                                          <p:attrName>style.rotation</p:attrName>
                                        </p:attrNameLst>
                                      </p:cBhvr>
                                      <p:tavLst>
                                        <p:tav tm="0">
                                          <p:val>
                                            <p:fltVal val="90"/>
                                          </p:val>
                                        </p:tav>
                                        <p:tav tm="100000">
                                          <p:val>
                                            <p:fltVal val="0"/>
                                          </p:val>
                                        </p:tav>
                                      </p:tavLst>
                                    </p:anim>
                                    <p:animEffect transition="in" filter="fade">
                                      <p:cBhvr>
                                        <p:cTn id="40" dur="750"/>
                                        <p:tgtEl>
                                          <p:spTgt spid="14"/>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37" fill="hold" nodeType="click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barn(outVertical)">
                                      <p:cBhvr>
                                        <p:cTn id="45" dur="500"/>
                                        <p:tgtEl>
                                          <p:spTgt spid="16"/>
                                        </p:tgtEl>
                                      </p:cBhvr>
                                    </p:animEffect>
                                  </p:childTnLst>
                                </p:cTn>
                              </p:par>
                              <p:par>
                                <p:cTn id="46" presetID="31" presetClass="entr" presetSubtype="0" fill="hold" grpId="0" nodeType="withEffect">
                                  <p:stCondLst>
                                    <p:cond delay="0"/>
                                  </p:stCondLst>
                                  <p:childTnLst>
                                    <p:set>
                                      <p:cBhvr>
                                        <p:cTn id="47" dur="1" fill="hold">
                                          <p:stCondLst>
                                            <p:cond delay="0"/>
                                          </p:stCondLst>
                                        </p:cTn>
                                        <p:tgtEl>
                                          <p:spTgt spid="17"/>
                                        </p:tgtEl>
                                        <p:attrNameLst>
                                          <p:attrName>style.visibility</p:attrName>
                                        </p:attrNameLst>
                                      </p:cBhvr>
                                      <p:to>
                                        <p:strVal val="visible"/>
                                      </p:to>
                                    </p:set>
                                    <p:anim calcmode="lin" valueType="num">
                                      <p:cBhvr>
                                        <p:cTn id="48" dur="750" fill="hold"/>
                                        <p:tgtEl>
                                          <p:spTgt spid="17"/>
                                        </p:tgtEl>
                                        <p:attrNameLst>
                                          <p:attrName>ppt_w</p:attrName>
                                        </p:attrNameLst>
                                      </p:cBhvr>
                                      <p:tavLst>
                                        <p:tav tm="0">
                                          <p:val>
                                            <p:fltVal val="0"/>
                                          </p:val>
                                        </p:tav>
                                        <p:tav tm="100000">
                                          <p:val>
                                            <p:strVal val="#ppt_w"/>
                                          </p:val>
                                        </p:tav>
                                      </p:tavLst>
                                    </p:anim>
                                    <p:anim calcmode="lin" valueType="num">
                                      <p:cBhvr>
                                        <p:cTn id="49" dur="750" fill="hold"/>
                                        <p:tgtEl>
                                          <p:spTgt spid="17"/>
                                        </p:tgtEl>
                                        <p:attrNameLst>
                                          <p:attrName>ppt_h</p:attrName>
                                        </p:attrNameLst>
                                      </p:cBhvr>
                                      <p:tavLst>
                                        <p:tav tm="0">
                                          <p:val>
                                            <p:fltVal val="0"/>
                                          </p:val>
                                        </p:tav>
                                        <p:tav tm="100000">
                                          <p:val>
                                            <p:strVal val="#ppt_h"/>
                                          </p:val>
                                        </p:tav>
                                      </p:tavLst>
                                    </p:anim>
                                    <p:anim calcmode="lin" valueType="num">
                                      <p:cBhvr>
                                        <p:cTn id="50" dur="750" fill="hold"/>
                                        <p:tgtEl>
                                          <p:spTgt spid="17"/>
                                        </p:tgtEl>
                                        <p:attrNameLst>
                                          <p:attrName>style.rotation</p:attrName>
                                        </p:attrNameLst>
                                      </p:cBhvr>
                                      <p:tavLst>
                                        <p:tav tm="0">
                                          <p:val>
                                            <p:fltVal val="90"/>
                                          </p:val>
                                        </p:tav>
                                        <p:tav tm="100000">
                                          <p:val>
                                            <p:fltVal val="0"/>
                                          </p:val>
                                        </p:tav>
                                      </p:tavLst>
                                    </p:anim>
                                    <p:animEffect transition="in" filter="fade">
                                      <p:cBhvr>
                                        <p:cTn id="51" dur="750"/>
                                        <p:tgtEl>
                                          <p:spTgt spid="17"/>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37" fill="hold" nodeType="click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barn(outVertical)">
                                      <p:cBhvr>
                                        <p:cTn id="56" dur="500"/>
                                        <p:tgtEl>
                                          <p:spTgt spid="18"/>
                                        </p:tgtEl>
                                      </p:cBhvr>
                                    </p:animEffect>
                                  </p:childTnLst>
                                </p:cTn>
                              </p:par>
                              <p:par>
                                <p:cTn id="57" presetID="31" presetClass="entr" presetSubtype="0" fill="hold" grpId="0" nodeType="withEffect">
                                  <p:stCondLst>
                                    <p:cond delay="0"/>
                                  </p:stCondLst>
                                  <p:childTnLst>
                                    <p:set>
                                      <p:cBhvr>
                                        <p:cTn id="58" dur="1" fill="hold">
                                          <p:stCondLst>
                                            <p:cond delay="0"/>
                                          </p:stCondLst>
                                        </p:cTn>
                                        <p:tgtEl>
                                          <p:spTgt spid="19"/>
                                        </p:tgtEl>
                                        <p:attrNameLst>
                                          <p:attrName>style.visibility</p:attrName>
                                        </p:attrNameLst>
                                      </p:cBhvr>
                                      <p:to>
                                        <p:strVal val="visible"/>
                                      </p:to>
                                    </p:set>
                                    <p:anim calcmode="lin" valueType="num">
                                      <p:cBhvr>
                                        <p:cTn id="59" dur="750" fill="hold"/>
                                        <p:tgtEl>
                                          <p:spTgt spid="19"/>
                                        </p:tgtEl>
                                        <p:attrNameLst>
                                          <p:attrName>ppt_w</p:attrName>
                                        </p:attrNameLst>
                                      </p:cBhvr>
                                      <p:tavLst>
                                        <p:tav tm="0">
                                          <p:val>
                                            <p:fltVal val="0"/>
                                          </p:val>
                                        </p:tav>
                                        <p:tav tm="100000">
                                          <p:val>
                                            <p:strVal val="#ppt_w"/>
                                          </p:val>
                                        </p:tav>
                                      </p:tavLst>
                                    </p:anim>
                                    <p:anim calcmode="lin" valueType="num">
                                      <p:cBhvr>
                                        <p:cTn id="60" dur="750" fill="hold"/>
                                        <p:tgtEl>
                                          <p:spTgt spid="19"/>
                                        </p:tgtEl>
                                        <p:attrNameLst>
                                          <p:attrName>ppt_h</p:attrName>
                                        </p:attrNameLst>
                                      </p:cBhvr>
                                      <p:tavLst>
                                        <p:tav tm="0">
                                          <p:val>
                                            <p:fltVal val="0"/>
                                          </p:val>
                                        </p:tav>
                                        <p:tav tm="100000">
                                          <p:val>
                                            <p:strVal val="#ppt_h"/>
                                          </p:val>
                                        </p:tav>
                                      </p:tavLst>
                                    </p:anim>
                                    <p:anim calcmode="lin" valueType="num">
                                      <p:cBhvr>
                                        <p:cTn id="61" dur="750" fill="hold"/>
                                        <p:tgtEl>
                                          <p:spTgt spid="19"/>
                                        </p:tgtEl>
                                        <p:attrNameLst>
                                          <p:attrName>style.rotation</p:attrName>
                                        </p:attrNameLst>
                                      </p:cBhvr>
                                      <p:tavLst>
                                        <p:tav tm="0">
                                          <p:val>
                                            <p:fltVal val="90"/>
                                          </p:val>
                                        </p:tav>
                                        <p:tav tm="100000">
                                          <p:val>
                                            <p:fltVal val="0"/>
                                          </p:val>
                                        </p:tav>
                                      </p:tavLst>
                                    </p:anim>
                                    <p:animEffect transition="in" filter="fade">
                                      <p:cBhvr>
                                        <p:cTn id="62" dur="750"/>
                                        <p:tgtEl>
                                          <p:spTgt spid="19"/>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37" fill="hold" nodeType="click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barn(outVertical)">
                                      <p:cBhvr>
                                        <p:cTn id="67" dur="500"/>
                                        <p:tgtEl>
                                          <p:spTgt spid="21"/>
                                        </p:tgtEl>
                                      </p:cBhvr>
                                    </p:animEffect>
                                  </p:childTnLst>
                                </p:cTn>
                              </p:par>
                              <p:par>
                                <p:cTn id="68" presetID="31" presetClass="entr" presetSubtype="0" fill="hold" grpId="0" nodeType="withEffect">
                                  <p:stCondLst>
                                    <p:cond delay="0"/>
                                  </p:stCondLst>
                                  <p:childTnLst>
                                    <p:set>
                                      <p:cBhvr>
                                        <p:cTn id="69" dur="1" fill="hold">
                                          <p:stCondLst>
                                            <p:cond delay="0"/>
                                          </p:stCondLst>
                                        </p:cTn>
                                        <p:tgtEl>
                                          <p:spTgt spid="22"/>
                                        </p:tgtEl>
                                        <p:attrNameLst>
                                          <p:attrName>style.visibility</p:attrName>
                                        </p:attrNameLst>
                                      </p:cBhvr>
                                      <p:to>
                                        <p:strVal val="visible"/>
                                      </p:to>
                                    </p:set>
                                    <p:anim calcmode="lin" valueType="num">
                                      <p:cBhvr>
                                        <p:cTn id="70" dur="750" fill="hold"/>
                                        <p:tgtEl>
                                          <p:spTgt spid="22"/>
                                        </p:tgtEl>
                                        <p:attrNameLst>
                                          <p:attrName>ppt_w</p:attrName>
                                        </p:attrNameLst>
                                      </p:cBhvr>
                                      <p:tavLst>
                                        <p:tav tm="0">
                                          <p:val>
                                            <p:fltVal val="0"/>
                                          </p:val>
                                        </p:tav>
                                        <p:tav tm="100000">
                                          <p:val>
                                            <p:strVal val="#ppt_w"/>
                                          </p:val>
                                        </p:tav>
                                      </p:tavLst>
                                    </p:anim>
                                    <p:anim calcmode="lin" valueType="num">
                                      <p:cBhvr>
                                        <p:cTn id="71" dur="750" fill="hold"/>
                                        <p:tgtEl>
                                          <p:spTgt spid="22"/>
                                        </p:tgtEl>
                                        <p:attrNameLst>
                                          <p:attrName>ppt_h</p:attrName>
                                        </p:attrNameLst>
                                      </p:cBhvr>
                                      <p:tavLst>
                                        <p:tav tm="0">
                                          <p:val>
                                            <p:fltVal val="0"/>
                                          </p:val>
                                        </p:tav>
                                        <p:tav tm="100000">
                                          <p:val>
                                            <p:strVal val="#ppt_h"/>
                                          </p:val>
                                        </p:tav>
                                      </p:tavLst>
                                    </p:anim>
                                    <p:anim calcmode="lin" valueType="num">
                                      <p:cBhvr>
                                        <p:cTn id="72" dur="750" fill="hold"/>
                                        <p:tgtEl>
                                          <p:spTgt spid="22"/>
                                        </p:tgtEl>
                                        <p:attrNameLst>
                                          <p:attrName>style.rotation</p:attrName>
                                        </p:attrNameLst>
                                      </p:cBhvr>
                                      <p:tavLst>
                                        <p:tav tm="0">
                                          <p:val>
                                            <p:fltVal val="90"/>
                                          </p:val>
                                        </p:tav>
                                        <p:tav tm="100000">
                                          <p:val>
                                            <p:fltVal val="0"/>
                                          </p:val>
                                        </p:tav>
                                      </p:tavLst>
                                    </p:anim>
                                    <p:animEffect transition="in" filter="fade">
                                      <p:cBhvr>
                                        <p:cTn id="73" dur="750"/>
                                        <p:tgtEl>
                                          <p:spTgt spid="22"/>
                                        </p:tgtEl>
                                      </p:cBhvr>
                                    </p:animEffect>
                                  </p:childTnLst>
                                </p:cTn>
                              </p:par>
                            </p:childTnLst>
                          </p:cTn>
                        </p:par>
                      </p:childTnLst>
                    </p:cTn>
                  </p:par>
                  <p:par>
                    <p:cTn id="74" fill="hold">
                      <p:stCondLst>
                        <p:cond delay="indefinite"/>
                      </p:stCondLst>
                      <p:childTnLst>
                        <p:par>
                          <p:cTn id="75" fill="hold">
                            <p:stCondLst>
                              <p:cond delay="0"/>
                            </p:stCondLst>
                            <p:childTnLst>
                              <p:par>
                                <p:cTn id="76" presetID="16" presetClass="entr" presetSubtype="37" fill="hold" nodeType="clickEffect">
                                  <p:stCondLst>
                                    <p:cond delay="0"/>
                                  </p:stCondLst>
                                  <p:childTnLst>
                                    <p:set>
                                      <p:cBhvr>
                                        <p:cTn id="77" dur="1" fill="hold">
                                          <p:stCondLst>
                                            <p:cond delay="0"/>
                                          </p:stCondLst>
                                        </p:cTn>
                                        <p:tgtEl>
                                          <p:spTgt spid="23"/>
                                        </p:tgtEl>
                                        <p:attrNameLst>
                                          <p:attrName>style.visibility</p:attrName>
                                        </p:attrNameLst>
                                      </p:cBhvr>
                                      <p:to>
                                        <p:strVal val="visible"/>
                                      </p:to>
                                    </p:set>
                                    <p:animEffect transition="in" filter="barn(outVertical)">
                                      <p:cBhvr>
                                        <p:cTn id="78" dur="500"/>
                                        <p:tgtEl>
                                          <p:spTgt spid="23"/>
                                        </p:tgtEl>
                                      </p:cBhvr>
                                    </p:animEffect>
                                  </p:childTnLst>
                                </p:cTn>
                              </p:par>
                              <p:par>
                                <p:cTn id="79" presetID="31" presetClass="entr" presetSubtype="0" fill="hold" grpId="0" nodeType="withEffect">
                                  <p:stCondLst>
                                    <p:cond delay="0"/>
                                  </p:stCondLst>
                                  <p:childTnLst>
                                    <p:set>
                                      <p:cBhvr>
                                        <p:cTn id="80" dur="1" fill="hold">
                                          <p:stCondLst>
                                            <p:cond delay="0"/>
                                          </p:stCondLst>
                                        </p:cTn>
                                        <p:tgtEl>
                                          <p:spTgt spid="24"/>
                                        </p:tgtEl>
                                        <p:attrNameLst>
                                          <p:attrName>style.visibility</p:attrName>
                                        </p:attrNameLst>
                                      </p:cBhvr>
                                      <p:to>
                                        <p:strVal val="visible"/>
                                      </p:to>
                                    </p:set>
                                    <p:anim calcmode="lin" valueType="num">
                                      <p:cBhvr>
                                        <p:cTn id="81" dur="750" fill="hold"/>
                                        <p:tgtEl>
                                          <p:spTgt spid="24"/>
                                        </p:tgtEl>
                                        <p:attrNameLst>
                                          <p:attrName>ppt_w</p:attrName>
                                        </p:attrNameLst>
                                      </p:cBhvr>
                                      <p:tavLst>
                                        <p:tav tm="0">
                                          <p:val>
                                            <p:fltVal val="0"/>
                                          </p:val>
                                        </p:tav>
                                        <p:tav tm="100000">
                                          <p:val>
                                            <p:strVal val="#ppt_w"/>
                                          </p:val>
                                        </p:tav>
                                      </p:tavLst>
                                    </p:anim>
                                    <p:anim calcmode="lin" valueType="num">
                                      <p:cBhvr>
                                        <p:cTn id="82" dur="750" fill="hold"/>
                                        <p:tgtEl>
                                          <p:spTgt spid="24"/>
                                        </p:tgtEl>
                                        <p:attrNameLst>
                                          <p:attrName>ppt_h</p:attrName>
                                        </p:attrNameLst>
                                      </p:cBhvr>
                                      <p:tavLst>
                                        <p:tav tm="0">
                                          <p:val>
                                            <p:fltVal val="0"/>
                                          </p:val>
                                        </p:tav>
                                        <p:tav tm="100000">
                                          <p:val>
                                            <p:strVal val="#ppt_h"/>
                                          </p:val>
                                        </p:tav>
                                      </p:tavLst>
                                    </p:anim>
                                    <p:anim calcmode="lin" valueType="num">
                                      <p:cBhvr>
                                        <p:cTn id="83" dur="750" fill="hold"/>
                                        <p:tgtEl>
                                          <p:spTgt spid="24"/>
                                        </p:tgtEl>
                                        <p:attrNameLst>
                                          <p:attrName>style.rotation</p:attrName>
                                        </p:attrNameLst>
                                      </p:cBhvr>
                                      <p:tavLst>
                                        <p:tav tm="0">
                                          <p:val>
                                            <p:fltVal val="90"/>
                                          </p:val>
                                        </p:tav>
                                        <p:tav tm="100000">
                                          <p:val>
                                            <p:fltVal val="0"/>
                                          </p:val>
                                        </p:tav>
                                      </p:tavLst>
                                    </p:anim>
                                    <p:animEffect transition="in" filter="fade">
                                      <p:cBhvr>
                                        <p:cTn id="84" dur="750"/>
                                        <p:tgtEl>
                                          <p:spTgt spid="24"/>
                                        </p:tgtEl>
                                      </p:cBhvr>
                                    </p:animEffect>
                                  </p:childTnLst>
                                </p:cTn>
                              </p:par>
                            </p:childTnLst>
                          </p:cTn>
                        </p:par>
                      </p:childTnLst>
                    </p:cTn>
                  </p:par>
                  <p:par>
                    <p:cTn id="85" fill="hold">
                      <p:stCondLst>
                        <p:cond delay="indefinite"/>
                      </p:stCondLst>
                      <p:childTnLst>
                        <p:par>
                          <p:cTn id="86" fill="hold">
                            <p:stCondLst>
                              <p:cond delay="0"/>
                            </p:stCondLst>
                            <p:childTnLst>
                              <p:par>
                                <p:cTn id="87" presetID="47" presetClass="entr" presetSubtype="0" fill="hold" nodeType="clickEffect">
                                  <p:stCondLst>
                                    <p:cond delay="0"/>
                                  </p:stCondLst>
                                  <p:childTnLst>
                                    <p:set>
                                      <p:cBhvr>
                                        <p:cTn id="88" dur="1" fill="hold">
                                          <p:stCondLst>
                                            <p:cond delay="0"/>
                                          </p:stCondLst>
                                        </p:cTn>
                                        <p:tgtEl>
                                          <p:spTgt spid="26"/>
                                        </p:tgtEl>
                                        <p:attrNameLst>
                                          <p:attrName>style.visibility</p:attrName>
                                        </p:attrNameLst>
                                      </p:cBhvr>
                                      <p:to>
                                        <p:strVal val="visible"/>
                                      </p:to>
                                    </p:set>
                                    <p:animEffect transition="in" filter="fade">
                                      <p:cBhvr>
                                        <p:cTn id="89" dur="1000"/>
                                        <p:tgtEl>
                                          <p:spTgt spid="26"/>
                                        </p:tgtEl>
                                      </p:cBhvr>
                                    </p:animEffect>
                                    <p:anim calcmode="lin" valueType="num">
                                      <p:cBhvr>
                                        <p:cTn id="90" dur="1000" fill="hold"/>
                                        <p:tgtEl>
                                          <p:spTgt spid="26"/>
                                        </p:tgtEl>
                                        <p:attrNameLst>
                                          <p:attrName>ppt_x</p:attrName>
                                        </p:attrNameLst>
                                      </p:cBhvr>
                                      <p:tavLst>
                                        <p:tav tm="0">
                                          <p:val>
                                            <p:strVal val="#ppt_x"/>
                                          </p:val>
                                        </p:tav>
                                        <p:tav tm="100000">
                                          <p:val>
                                            <p:strVal val="#ppt_x"/>
                                          </p:val>
                                        </p:tav>
                                      </p:tavLst>
                                    </p:anim>
                                    <p:anim calcmode="lin" valueType="num">
                                      <p:cBhvr>
                                        <p:cTn id="91" dur="1000" fill="hold"/>
                                        <p:tgtEl>
                                          <p:spTgt spid="26"/>
                                        </p:tgtEl>
                                        <p:attrNameLst>
                                          <p:attrName>ppt_y</p:attrName>
                                        </p:attrNameLst>
                                      </p:cBhvr>
                                      <p:tavLst>
                                        <p:tav tm="0">
                                          <p:val>
                                            <p:strVal val="#ppt_y-.1"/>
                                          </p:val>
                                        </p:tav>
                                        <p:tav tm="100000">
                                          <p:val>
                                            <p:strVal val="#ppt_y"/>
                                          </p:val>
                                        </p:tav>
                                      </p:tavLst>
                                    </p:anim>
                                  </p:childTnLst>
                                </p:cTn>
                              </p:par>
                              <p:par>
                                <p:cTn id="92" presetID="35" presetClass="entr" presetSubtype="0" fill="hold" grpId="0" nodeType="withEffect">
                                  <p:stCondLst>
                                    <p:cond delay="0"/>
                                  </p:stCondLst>
                                  <p:childTnLst>
                                    <p:set>
                                      <p:cBhvr>
                                        <p:cTn id="93" dur="1" fill="hold">
                                          <p:stCondLst>
                                            <p:cond delay="0"/>
                                          </p:stCondLst>
                                        </p:cTn>
                                        <p:tgtEl>
                                          <p:spTgt spid="27"/>
                                        </p:tgtEl>
                                        <p:attrNameLst>
                                          <p:attrName>style.visibility</p:attrName>
                                        </p:attrNameLst>
                                      </p:cBhvr>
                                      <p:to>
                                        <p:strVal val="visible"/>
                                      </p:to>
                                    </p:set>
                                    <p:animEffect transition="in" filter="fade">
                                      <p:cBhvr>
                                        <p:cTn id="94" dur="1000"/>
                                        <p:tgtEl>
                                          <p:spTgt spid="27"/>
                                        </p:tgtEl>
                                      </p:cBhvr>
                                    </p:animEffect>
                                    <p:anim calcmode="lin" valueType="num">
                                      <p:cBhvr>
                                        <p:cTn id="95" dur="1000" fill="hold"/>
                                        <p:tgtEl>
                                          <p:spTgt spid="27"/>
                                        </p:tgtEl>
                                        <p:attrNameLst>
                                          <p:attrName>style.rotation</p:attrName>
                                        </p:attrNameLst>
                                      </p:cBhvr>
                                      <p:tavLst>
                                        <p:tav tm="0">
                                          <p:val>
                                            <p:fltVal val="720"/>
                                          </p:val>
                                        </p:tav>
                                        <p:tav tm="100000">
                                          <p:val>
                                            <p:fltVal val="0"/>
                                          </p:val>
                                        </p:tav>
                                      </p:tavLst>
                                    </p:anim>
                                    <p:anim calcmode="lin" valueType="num">
                                      <p:cBhvr>
                                        <p:cTn id="96" dur="1000" fill="hold"/>
                                        <p:tgtEl>
                                          <p:spTgt spid="27"/>
                                        </p:tgtEl>
                                        <p:attrNameLst>
                                          <p:attrName>ppt_h</p:attrName>
                                        </p:attrNameLst>
                                      </p:cBhvr>
                                      <p:tavLst>
                                        <p:tav tm="0">
                                          <p:val>
                                            <p:fltVal val="0"/>
                                          </p:val>
                                        </p:tav>
                                        <p:tav tm="100000">
                                          <p:val>
                                            <p:strVal val="#ppt_h"/>
                                          </p:val>
                                        </p:tav>
                                      </p:tavLst>
                                    </p:anim>
                                    <p:anim calcmode="lin" valueType="num">
                                      <p:cBhvr>
                                        <p:cTn id="97" dur="1000" fill="hold"/>
                                        <p:tgtEl>
                                          <p:spTgt spid="27"/>
                                        </p:tgtEl>
                                        <p:attrNameLst>
                                          <p:attrName>ppt_w</p:attrName>
                                        </p:attrNameLst>
                                      </p:cBhvr>
                                      <p:tavLst>
                                        <p:tav tm="0">
                                          <p:val>
                                            <p:fltVal val="0"/>
                                          </p:val>
                                        </p:tav>
                                        <p:tav tm="100000">
                                          <p:val>
                                            <p:strVal val="#ppt_w"/>
                                          </p:val>
                                        </p:tav>
                                      </p:tavLst>
                                    </p:anim>
                                  </p:childTnLst>
                                </p:cTn>
                              </p:par>
                            </p:childTnLst>
                          </p:cTn>
                        </p:par>
                      </p:childTnLst>
                    </p:cTn>
                  </p:par>
                  <p:par>
                    <p:cTn id="98" fill="hold">
                      <p:stCondLst>
                        <p:cond delay="indefinite"/>
                      </p:stCondLst>
                      <p:childTnLst>
                        <p:par>
                          <p:cTn id="99" fill="hold">
                            <p:stCondLst>
                              <p:cond delay="0"/>
                            </p:stCondLst>
                            <p:childTnLst>
                              <p:par>
                                <p:cTn id="100" presetID="47" presetClass="entr" presetSubtype="0" fill="hold" nodeType="clickEffect">
                                  <p:stCondLst>
                                    <p:cond delay="0"/>
                                  </p:stCondLst>
                                  <p:childTnLst>
                                    <p:set>
                                      <p:cBhvr>
                                        <p:cTn id="101" dur="1" fill="hold">
                                          <p:stCondLst>
                                            <p:cond delay="0"/>
                                          </p:stCondLst>
                                        </p:cTn>
                                        <p:tgtEl>
                                          <p:spTgt spid="28"/>
                                        </p:tgtEl>
                                        <p:attrNameLst>
                                          <p:attrName>style.visibility</p:attrName>
                                        </p:attrNameLst>
                                      </p:cBhvr>
                                      <p:to>
                                        <p:strVal val="visible"/>
                                      </p:to>
                                    </p:set>
                                    <p:animEffect transition="in" filter="fade">
                                      <p:cBhvr>
                                        <p:cTn id="102" dur="1000"/>
                                        <p:tgtEl>
                                          <p:spTgt spid="28"/>
                                        </p:tgtEl>
                                      </p:cBhvr>
                                    </p:animEffect>
                                    <p:anim calcmode="lin" valueType="num">
                                      <p:cBhvr>
                                        <p:cTn id="103" dur="1000" fill="hold"/>
                                        <p:tgtEl>
                                          <p:spTgt spid="28"/>
                                        </p:tgtEl>
                                        <p:attrNameLst>
                                          <p:attrName>ppt_x</p:attrName>
                                        </p:attrNameLst>
                                      </p:cBhvr>
                                      <p:tavLst>
                                        <p:tav tm="0">
                                          <p:val>
                                            <p:strVal val="#ppt_x"/>
                                          </p:val>
                                        </p:tav>
                                        <p:tav tm="100000">
                                          <p:val>
                                            <p:strVal val="#ppt_x"/>
                                          </p:val>
                                        </p:tav>
                                      </p:tavLst>
                                    </p:anim>
                                    <p:anim calcmode="lin" valueType="num">
                                      <p:cBhvr>
                                        <p:cTn id="104" dur="1000" fill="hold"/>
                                        <p:tgtEl>
                                          <p:spTgt spid="28"/>
                                        </p:tgtEl>
                                        <p:attrNameLst>
                                          <p:attrName>ppt_y</p:attrName>
                                        </p:attrNameLst>
                                      </p:cBhvr>
                                      <p:tavLst>
                                        <p:tav tm="0">
                                          <p:val>
                                            <p:strVal val="#ppt_y-.1"/>
                                          </p:val>
                                        </p:tav>
                                        <p:tav tm="100000">
                                          <p:val>
                                            <p:strVal val="#ppt_y"/>
                                          </p:val>
                                        </p:tav>
                                      </p:tavLst>
                                    </p:anim>
                                  </p:childTnLst>
                                </p:cTn>
                              </p:par>
                              <p:par>
                                <p:cTn id="105" presetID="35" presetClass="entr" presetSubtype="0" fill="hold" grpId="0" nodeType="withEffect">
                                  <p:stCondLst>
                                    <p:cond delay="0"/>
                                  </p:stCondLst>
                                  <p:childTnLst>
                                    <p:set>
                                      <p:cBhvr>
                                        <p:cTn id="106" dur="1" fill="hold">
                                          <p:stCondLst>
                                            <p:cond delay="0"/>
                                          </p:stCondLst>
                                        </p:cTn>
                                        <p:tgtEl>
                                          <p:spTgt spid="29"/>
                                        </p:tgtEl>
                                        <p:attrNameLst>
                                          <p:attrName>style.visibility</p:attrName>
                                        </p:attrNameLst>
                                      </p:cBhvr>
                                      <p:to>
                                        <p:strVal val="visible"/>
                                      </p:to>
                                    </p:set>
                                    <p:animEffect transition="in" filter="fade">
                                      <p:cBhvr>
                                        <p:cTn id="107" dur="1000"/>
                                        <p:tgtEl>
                                          <p:spTgt spid="29"/>
                                        </p:tgtEl>
                                      </p:cBhvr>
                                    </p:animEffect>
                                    <p:anim calcmode="lin" valueType="num">
                                      <p:cBhvr>
                                        <p:cTn id="108" dur="1000" fill="hold"/>
                                        <p:tgtEl>
                                          <p:spTgt spid="29"/>
                                        </p:tgtEl>
                                        <p:attrNameLst>
                                          <p:attrName>style.rotation</p:attrName>
                                        </p:attrNameLst>
                                      </p:cBhvr>
                                      <p:tavLst>
                                        <p:tav tm="0">
                                          <p:val>
                                            <p:fltVal val="720"/>
                                          </p:val>
                                        </p:tav>
                                        <p:tav tm="100000">
                                          <p:val>
                                            <p:fltVal val="0"/>
                                          </p:val>
                                        </p:tav>
                                      </p:tavLst>
                                    </p:anim>
                                    <p:anim calcmode="lin" valueType="num">
                                      <p:cBhvr>
                                        <p:cTn id="109" dur="1000" fill="hold"/>
                                        <p:tgtEl>
                                          <p:spTgt spid="29"/>
                                        </p:tgtEl>
                                        <p:attrNameLst>
                                          <p:attrName>ppt_h</p:attrName>
                                        </p:attrNameLst>
                                      </p:cBhvr>
                                      <p:tavLst>
                                        <p:tav tm="0">
                                          <p:val>
                                            <p:fltVal val="0"/>
                                          </p:val>
                                        </p:tav>
                                        <p:tav tm="100000">
                                          <p:val>
                                            <p:strVal val="#ppt_h"/>
                                          </p:val>
                                        </p:tav>
                                      </p:tavLst>
                                    </p:anim>
                                    <p:anim calcmode="lin" valueType="num">
                                      <p:cBhvr>
                                        <p:cTn id="110" dur="1000" fill="hold"/>
                                        <p:tgtEl>
                                          <p:spTgt spid="29"/>
                                        </p:tgtEl>
                                        <p:attrNameLst>
                                          <p:attrName>ppt_w</p:attrName>
                                        </p:attrNameLst>
                                      </p:cBhvr>
                                      <p:tavLst>
                                        <p:tav tm="0">
                                          <p:val>
                                            <p:fltVal val="0"/>
                                          </p:val>
                                        </p:tav>
                                        <p:tav tm="100000">
                                          <p:val>
                                            <p:strVal val="#ppt_w"/>
                                          </p:val>
                                        </p:tav>
                                      </p:tavLst>
                                    </p:anim>
                                  </p:childTnLst>
                                </p:cTn>
                              </p:par>
                            </p:childTnLst>
                          </p:cTn>
                        </p:par>
                      </p:childTnLst>
                    </p:cTn>
                  </p:par>
                  <p:par>
                    <p:cTn id="111" fill="hold">
                      <p:stCondLst>
                        <p:cond delay="indefinite"/>
                      </p:stCondLst>
                      <p:childTnLst>
                        <p:par>
                          <p:cTn id="112" fill="hold">
                            <p:stCondLst>
                              <p:cond delay="0"/>
                            </p:stCondLst>
                            <p:childTnLst>
                              <p:par>
                                <p:cTn id="113" presetID="47" presetClass="entr" presetSubtype="0" fill="hold" nodeType="clickEffect">
                                  <p:stCondLst>
                                    <p:cond delay="0"/>
                                  </p:stCondLst>
                                  <p:childTnLst>
                                    <p:set>
                                      <p:cBhvr>
                                        <p:cTn id="114" dur="1" fill="hold">
                                          <p:stCondLst>
                                            <p:cond delay="0"/>
                                          </p:stCondLst>
                                        </p:cTn>
                                        <p:tgtEl>
                                          <p:spTgt spid="30"/>
                                        </p:tgtEl>
                                        <p:attrNameLst>
                                          <p:attrName>style.visibility</p:attrName>
                                        </p:attrNameLst>
                                      </p:cBhvr>
                                      <p:to>
                                        <p:strVal val="visible"/>
                                      </p:to>
                                    </p:set>
                                    <p:animEffect transition="in" filter="fade">
                                      <p:cBhvr>
                                        <p:cTn id="115" dur="1000"/>
                                        <p:tgtEl>
                                          <p:spTgt spid="30"/>
                                        </p:tgtEl>
                                      </p:cBhvr>
                                    </p:animEffect>
                                    <p:anim calcmode="lin" valueType="num">
                                      <p:cBhvr>
                                        <p:cTn id="116" dur="1000" fill="hold"/>
                                        <p:tgtEl>
                                          <p:spTgt spid="30"/>
                                        </p:tgtEl>
                                        <p:attrNameLst>
                                          <p:attrName>ppt_x</p:attrName>
                                        </p:attrNameLst>
                                      </p:cBhvr>
                                      <p:tavLst>
                                        <p:tav tm="0">
                                          <p:val>
                                            <p:strVal val="#ppt_x"/>
                                          </p:val>
                                        </p:tav>
                                        <p:tav tm="100000">
                                          <p:val>
                                            <p:strVal val="#ppt_x"/>
                                          </p:val>
                                        </p:tav>
                                      </p:tavLst>
                                    </p:anim>
                                    <p:anim calcmode="lin" valueType="num">
                                      <p:cBhvr>
                                        <p:cTn id="117"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118" fill="hold">
                      <p:stCondLst>
                        <p:cond delay="indefinite"/>
                      </p:stCondLst>
                      <p:childTnLst>
                        <p:par>
                          <p:cTn id="119" fill="hold">
                            <p:stCondLst>
                              <p:cond delay="0"/>
                            </p:stCondLst>
                            <p:childTnLst>
                              <p:par>
                                <p:cTn id="120" presetID="47" presetClass="entr" presetSubtype="0" fill="hold" nodeType="clickEffect">
                                  <p:stCondLst>
                                    <p:cond delay="0"/>
                                  </p:stCondLst>
                                  <p:childTnLst>
                                    <p:set>
                                      <p:cBhvr>
                                        <p:cTn id="121" dur="1" fill="hold">
                                          <p:stCondLst>
                                            <p:cond delay="0"/>
                                          </p:stCondLst>
                                        </p:cTn>
                                        <p:tgtEl>
                                          <p:spTgt spid="35"/>
                                        </p:tgtEl>
                                        <p:attrNameLst>
                                          <p:attrName>style.visibility</p:attrName>
                                        </p:attrNameLst>
                                      </p:cBhvr>
                                      <p:to>
                                        <p:strVal val="visible"/>
                                      </p:to>
                                    </p:set>
                                    <p:animEffect transition="in" filter="fade">
                                      <p:cBhvr>
                                        <p:cTn id="122" dur="1000"/>
                                        <p:tgtEl>
                                          <p:spTgt spid="35"/>
                                        </p:tgtEl>
                                      </p:cBhvr>
                                    </p:animEffect>
                                    <p:anim calcmode="lin" valueType="num">
                                      <p:cBhvr>
                                        <p:cTn id="123" dur="1000" fill="hold"/>
                                        <p:tgtEl>
                                          <p:spTgt spid="35"/>
                                        </p:tgtEl>
                                        <p:attrNameLst>
                                          <p:attrName>ppt_x</p:attrName>
                                        </p:attrNameLst>
                                      </p:cBhvr>
                                      <p:tavLst>
                                        <p:tav tm="0">
                                          <p:val>
                                            <p:strVal val="#ppt_x"/>
                                          </p:val>
                                        </p:tav>
                                        <p:tav tm="100000">
                                          <p:val>
                                            <p:strVal val="#ppt_x"/>
                                          </p:val>
                                        </p:tav>
                                      </p:tavLst>
                                    </p:anim>
                                    <p:anim calcmode="lin" valueType="num">
                                      <p:cBhvr>
                                        <p:cTn id="124" dur="1000" fill="hold"/>
                                        <p:tgtEl>
                                          <p:spTgt spid="35"/>
                                        </p:tgtEl>
                                        <p:attrNameLst>
                                          <p:attrName>ppt_y</p:attrName>
                                        </p:attrNameLst>
                                      </p:cBhvr>
                                      <p:tavLst>
                                        <p:tav tm="0">
                                          <p:val>
                                            <p:strVal val="#ppt_y-.1"/>
                                          </p:val>
                                        </p:tav>
                                        <p:tav tm="100000">
                                          <p:val>
                                            <p:strVal val="#ppt_y"/>
                                          </p:val>
                                        </p:tav>
                                      </p:tavLst>
                                    </p:anim>
                                  </p:childTnLst>
                                </p:cTn>
                              </p:par>
                              <p:par>
                                <p:cTn id="125" presetID="35" presetClass="entr" presetSubtype="0" fill="hold" grpId="0" nodeType="withEffect">
                                  <p:stCondLst>
                                    <p:cond delay="0"/>
                                  </p:stCondLst>
                                  <p:childTnLst>
                                    <p:set>
                                      <p:cBhvr>
                                        <p:cTn id="126" dur="1" fill="hold">
                                          <p:stCondLst>
                                            <p:cond delay="0"/>
                                          </p:stCondLst>
                                        </p:cTn>
                                        <p:tgtEl>
                                          <p:spTgt spid="36"/>
                                        </p:tgtEl>
                                        <p:attrNameLst>
                                          <p:attrName>style.visibility</p:attrName>
                                        </p:attrNameLst>
                                      </p:cBhvr>
                                      <p:to>
                                        <p:strVal val="visible"/>
                                      </p:to>
                                    </p:set>
                                    <p:animEffect transition="in" filter="fade">
                                      <p:cBhvr>
                                        <p:cTn id="127" dur="1000"/>
                                        <p:tgtEl>
                                          <p:spTgt spid="36"/>
                                        </p:tgtEl>
                                      </p:cBhvr>
                                    </p:animEffect>
                                    <p:anim calcmode="lin" valueType="num">
                                      <p:cBhvr>
                                        <p:cTn id="128" dur="1000" fill="hold"/>
                                        <p:tgtEl>
                                          <p:spTgt spid="36"/>
                                        </p:tgtEl>
                                        <p:attrNameLst>
                                          <p:attrName>style.rotation</p:attrName>
                                        </p:attrNameLst>
                                      </p:cBhvr>
                                      <p:tavLst>
                                        <p:tav tm="0">
                                          <p:val>
                                            <p:fltVal val="720"/>
                                          </p:val>
                                        </p:tav>
                                        <p:tav tm="100000">
                                          <p:val>
                                            <p:fltVal val="0"/>
                                          </p:val>
                                        </p:tav>
                                      </p:tavLst>
                                    </p:anim>
                                    <p:anim calcmode="lin" valueType="num">
                                      <p:cBhvr>
                                        <p:cTn id="129" dur="1000" fill="hold"/>
                                        <p:tgtEl>
                                          <p:spTgt spid="36"/>
                                        </p:tgtEl>
                                        <p:attrNameLst>
                                          <p:attrName>ppt_h</p:attrName>
                                        </p:attrNameLst>
                                      </p:cBhvr>
                                      <p:tavLst>
                                        <p:tav tm="0">
                                          <p:val>
                                            <p:fltVal val="0"/>
                                          </p:val>
                                        </p:tav>
                                        <p:tav tm="100000">
                                          <p:val>
                                            <p:strVal val="#ppt_h"/>
                                          </p:val>
                                        </p:tav>
                                      </p:tavLst>
                                    </p:anim>
                                    <p:anim calcmode="lin" valueType="num">
                                      <p:cBhvr>
                                        <p:cTn id="130" dur="1000" fill="hold"/>
                                        <p:tgtEl>
                                          <p:spTgt spid="36"/>
                                        </p:tgtEl>
                                        <p:attrNameLst>
                                          <p:attrName>ppt_w</p:attrName>
                                        </p:attrNameLst>
                                      </p:cBhvr>
                                      <p:tavLst>
                                        <p:tav tm="0">
                                          <p:val>
                                            <p:fltVal val="0"/>
                                          </p:val>
                                        </p:tav>
                                        <p:tav tm="100000">
                                          <p:val>
                                            <p:strVal val="#ppt_w"/>
                                          </p:val>
                                        </p:tav>
                                      </p:tavLst>
                                    </p:anim>
                                  </p:childTnLst>
                                </p:cTn>
                              </p:par>
                            </p:childTnLst>
                          </p:cTn>
                        </p:par>
                      </p:childTnLst>
                    </p:cTn>
                  </p:par>
                  <p:par>
                    <p:cTn id="131" fill="hold">
                      <p:stCondLst>
                        <p:cond delay="indefinite"/>
                      </p:stCondLst>
                      <p:childTnLst>
                        <p:par>
                          <p:cTn id="132" fill="hold">
                            <p:stCondLst>
                              <p:cond delay="0"/>
                            </p:stCondLst>
                            <p:childTnLst>
                              <p:par>
                                <p:cTn id="133" presetID="31" presetClass="entr" presetSubtype="0" fill="hold" grpId="0" nodeType="clickEffect">
                                  <p:stCondLst>
                                    <p:cond delay="0"/>
                                  </p:stCondLst>
                                  <p:childTnLst>
                                    <p:set>
                                      <p:cBhvr>
                                        <p:cTn id="134" dur="1" fill="hold">
                                          <p:stCondLst>
                                            <p:cond delay="0"/>
                                          </p:stCondLst>
                                        </p:cTn>
                                        <p:tgtEl>
                                          <p:spTgt spid="40"/>
                                        </p:tgtEl>
                                        <p:attrNameLst>
                                          <p:attrName>style.visibility</p:attrName>
                                        </p:attrNameLst>
                                      </p:cBhvr>
                                      <p:to>
                                        <p:strVal val="visible"/>
                                      </p:to>
                                    </p:set>
                                    <p:anim calcmode="lin" valueType="num">
                                      <p:cBhvr>
                                        <p:cTn id="135" dur="750" fill="hold"/>
                                        <p:tgtEl>
                                          <p:spTgt spid="40"/>
                                        </p:tgtEl>
                                        <p:attrNameLst>
                                          <p:attrName>ppt_w</p:attrName>
                                        </p:attrNameLst>
                                      </p:cBhvr>
                                      <p:tavLst>
                                        <p:tav tm="0">
                                          <p:val>
                                            <p:fltVal val="0"/>
                                          </p:val>
                                        </p:tav>
                                        <p:tav tm="100000">
                                          <p:val>
                                            <p:strVal val="#ppt_w"/>
                                          </p:val>
                                        </p:tav>
                                      </p:tavLst>
                                    </p:anim>
                                    <p:anim calcmode="lin" valueType="num">
                                      <p:cBhvr>
                                        <p:cTn id="136" dur="750" fill="hold"/>
                                        <p:tgtEl>
                                          <p:spTgt spid="40"/>
                                        </p:tgtEl>
                                        <p:attrNameLst>
                                          <p:attrName>ppt_h</p:attrName>
                                        </p:attrNameLst>
                                      </p:cBhvr>
                                      <p:tavLst>
                                        <p:tav tm="0">
                                          <p:val>
                                            <p:fltVal val="0"/>
                                          </p:val>
                                        </p:tav>
                                        <p:tav tm="100000">
                                          <p:val>
                                            <p:strVal val="#ppt_h"/>
                                          </p:val>
                                        </p:tav>
                                      </p:tavLst>
                                    </p:anim>
                                    <p:anim calcmode="lin" valueType="num">
                                      <p:cBhvr>
                                        <p:cTn id="137" dur="750" fill="hold"/>
                                        <p:tgtEl>
                                          <p:spTgt spid="40"/>
                                        </p:tgtEl>
                                        <p:attrNameLst>
                                          <p:attrName>style.rotation</p:attrName>
                                        </p:attrNameLst>
                                      </p:cBhvr>
                                      <p:tavLst>
                                        <p:tav tm="0">
                                          <p:val>
                                            <p:fltVal val="90"/>
                                          </p:val>
                                        </p:tav>
                                        <p:tav tm="100000">
                                          <p:val>
                                            <p:fltVal val="0"/>
                                          </p:val>
                                        </p:tav>
                                      </p:tavLst>
                                    </p:anim>
                                    <p:animEffect transition="in" filter="fade">
                                      <p:cBhvr>
                                        <p:cTn id="138" dur="750"/>
                                        <p:tgtEl>
                                          <p:spTgt spid="40"/>
                                        </p:tgtEl>
                                      </p:cBhvr>
                                    </p:animEffect>
                                  </p:childTnLst>
                                </p:cTn>
                              </p:par>
                            </p:childTnLst>
                          </p:cTn>
                        </p:par>
                      </p:childTnLst>
                    </p:cTn>
                  </p:par>
                  <p:par>
                    <p:cTn id="139" fill="hold">
                      <p:stCondLst>
                        <p:cond delay="indefinite"/>
                      </p:stCondLst>
                      <p:childTnLst>
                        <p:par>
                          <p:cTn id="140" fill="hold">
                            <p:stCondLst>
                              <p:cond delay="0"/>
                            </p:stCondLst>
                            <p:childTnLst>
                              <p:par>
                                <p:cTn id="141" presetID="31" presetClass="entr" presetSubtype="0" fill="hold" grpId="0" nodeType="clickEffect">
                                  <p:stCondLst>
                                    <p:cond delay="0"/>
                                  </p:stCondLst>
                                  <p:childTnLst>
                                    <p:set>
                                      <p:cBhvr>
                                        <p:cTn id="142" dur="1" fill="hold">
                                          <p:stCondLst>
                                            <p:cond delay="0"/>
                                          </p:stCondLst>
                                        </p:cTn>
                                        <p:tgtEl>
                                          <p:spTgt spid="37"/>
                                        </p:tgtEl>
                                        <p:attrNameLst>
                                          <p:attrName>style.visibility</p:attrName>
                                        </p:attrNameLst>
                                      </p:cBhvr>
                                      <p:to>
                                        <p:strVal val="visible"/>
                                      </p:to>
                                    </p:set>
                                    <p:anim calcmode="lin" valueType="num">
                                      <p:cBhvr>
                                        <p:cTn id="143" dur="750" fill="hold"/>
                                        <p:tgtEl>
                                          <p:spTgt spid="37"/>
                                        </p:tgtEl>
                                        <p:attrNameLst>
                                          <p:attrName>ppt_w</p:attrName>
                                        </p:attrNameLst>
                                      </p:cBhvr>
                                      <p:tavLst>
                                        <p:tav tm="0">
                                          <p:val>
                                            <p:fltVal val="0"/>
                                          </p:val>
                                        </p:tav>
                                        <p:tav tm="100000">
                                          <p:val>
                                            <p:strVal val="#ppt_w"/>
                                          </p:val>
                                        </p:tav>
                                      </p:tavLst>
                                    </p:anim>
                                    <p:anim calcmode="lin" valueType="num">
                                      <p:cBhvr>
                                        <p:cTn id="144" dur="750" fill="hold"/>
                                        <p:tgtEl>
                                          <p:spTgt spid="37"/>
                                        </p:tgtEl>
                                        <p:attrNameLst>
                                          <p:attrName>ppt_h</p:attrName>
                                        </p:attrNameLst>
                                      </p:cBhvr>
                                      <p:tavLst>
                                        <p:tav tm="0">
                                          <p:val>
                                            <p:fltVal val="0"/>
                                          </p:val>
                                        </p:tav>
                                        <p:tav tm="100000">
                                          <p:val>
                                            <p:strVal val="#ppt_h"/>
                                          </p:val>
                                        </p:tav>
                                      </p:tavLst>
                                    </p:anim>
                                    <p:anim calcmode="lin" valueType="num">
                                      <p:cBhvr>
                                        <p:cTn id="145" dur="750" fill="hold"/>
                                        <p:tgtEl>
                                          <p:spTgt spid="37"/>
                                        </p:tgtEl>
                                        <p:attrNameLst>
                                          <p:attrName>style.rotation</p:attrName>
                                        </p:attrNameLst>
                                      </p:cBhvr>
                                      <p:tavLst>
                                        <p:tav tm="0">
                                          <p:val>
                                            <p:fltVal val="90"/>
                                          </p:val>
                                        </p:tav>
                                        <p:tav tm="100000">
                                          <p:val>
                                            <p:fltVal val="0"/>
                                          </p:val>
                                        </p:tav>
                                      </p:tavLst>
                                    </p:anim>
                                    <p:animEffect transition="in" filter="fade">
                                      <p:cBhvr>
                                        <p:cTn id="146" dur="750"/>
                                        <p:tgtEl>
                                          <p:spTgt spid="37"/>
                                        </p:tgtEl>
                                      </p:cBhvr>
                                    </p:animEffect>
                                  </p:childTnLst>
                                </p:cTn>
                              </p:par>
                            </p:childTnLst>
                          </p:cTn>
                        </p:par>
                      </p:childTnLst>
                    </p:cTn>
                  </p:par>
                  <p:par>
                    <p:cTn id="147" fill="hold">
                      <p:stCondLst>
                        <p:cond delay="indefinite"/>
                      </p:stCondLst>
                      <p:childTnLst>
                        <p:par>
                          <p:cTn id="148" fill="hold">
                            <p:stCondLst>
                              <p:cond delay="0"/>
                            </p:stCondLst>
                            <p:childTnLst>
                              <p:par>
                                <p:cTn id="149" presetID="31" presetClass="entr" presetSubtype="0" fill="hold" grpId="0" nodeType="clickEffect">
                                  <p:stCondLst>
                                    <p:cond delay="0"/>
                                  </p:stCondLst>
                                  <p:childTnLst>
                                    <p:set>
                                      <p:cBhvr>
                                        <p:cTn id="150" dur="1" fill="hold">
                                          <p:stCondLst>
                                            <p:cond delay="0"/>
                                          </p:stCondLst>
                                        </p:cTn>
                                        <p:tgtEl>
                                          <p:spTgt spid="38"/>
                                        </p:tgtEl>
                                        <p:attrNameLst>
                                          <p:attrName>style.visibility</p:attrName>
                                        </p:attrNameLst>
                                      </p:cBhvr>
                                      <p:to>
                                        <p:strVal val="visible"/>
                                      </p:to>
                                    </p:set>
                                    <p:anim calcmode="lin" valueType="num">
                                      <p:cBhvr>
                                        <p:cTn id="151" dur="750" fill="hold"/>
                                        <p:tgtEl>
                                          <p:spTgt spid="38"/>
                                        </p:tgtEl>
                                        <p:attrNameLst>
                                          <p:attrName>ppt_w</p:attrName>
                                        </p:attrNameLst>
                                      </p:cBhvr>
                                      <p:tavLst>
                                        <p:tav tm="0">
                                          <p:val>
                                            <p:fltVal val="0"/>
                                          </p:val>
                                        </p:tav>
                                        <p:tav tm="100000">
                                          <p:val>
                                            <p:strVal val="#ppt_w"/>
                                          </p:val>
                                        </p:tav>
                                      </p:tavLst>
                                    </p:anim>
                                    <p:anim calcmode="lin" valueType="num">
                                      <p:cBhvr>
                                        <p:cTn id="152" dur="750" fill="hold"/>
                                        <p:tgtEl>
                                          <p:spTgt spid="38"/>
                                        </p:tgtEl>
                                        <p:attrNameLst>
                                          <p:attrName>ppt_h</p:attrName>
                                        </p:attrNameLst>
                                      </p:cBhvr>
                                      <p:tavLst>
                                        <p:tav tm="0">
                                          <p:val>
                                            <p:fltVal val="0"/>
                                          </p:val>
                                        </p:tav>
                                        <p:tav tm="100000">
                                          <p:val>
                                            <p:strVal val="#ppt_h"/>
                                          </p:val>
                                        </p:tav>
                                      </p:tavLst>
                                    </p:anim>
                                    <p:anim calcmode="lin" valueType="num">
                                      <p:cBhvr>
                                        <p:cTn id="153" dur="750" fill="hold"/>
                                        <p:tgtEl>
                                          <p:spTgt spid="38"/>
                                        </p:tgtEl>
                                        <p:attrNameLst>
                                          <p:attrName>style.rotation</p:attrName>
                                        </p:attrNameLst>
                                      </p:cBhvr>
                                      <p:tavLst>
                                        <p:tav tm="0">
                                          <p:val>
                                            <p:fltVal val="90"/>
                                          </p:val>
                                        </p:tav>
                                        <p:tav tm="100000">
                                          <p:val>
                                            <p:fltVal val="0"/>
                                          </p:val>
                                        </p:tav>
                                      </p:tavLst>
                                    </p:anim>
                                    <p:animEffect transition="in" filter="fade">
                                      <p:cBhvr>
                                        <p:cTn id="154" dur="750"/>
                                        <p:tgtEl>
                                          <p:spTgt spid="38"/>
                                        </p:tgtEl>
                                      </p:cBhvr>
                                    </p:animEffect>
                                  </p:childTnLst>
                                </p:cTn>
                              </p:par>
                            </p:childTnLst>
                          </p:cTn>
                        </p:par>
                      </p:childTnLst>
                    </p:cTn>
                  </p:par>
                  <p:par>
                    <p:cTn id="155" fill="hold">
                      <p:stCondLst>
                        <p:cond delay="indefinite"/>
                      </p:stCondLst>
                      <p:childTnLst>
                        <p:par>
                          <p:cTn id="156" fill="hold">
                            <p:stCondLst>
                              <p:cond delay="0"/>
                            </p:stCondLst>
                            <p:childTnLst>
                              <p:par>
                                <p:cTn id="157" presetID="31" presetClass="entr" presetSubtype="0" fill="hold" grpId="0" nodeType="clickEffect">
                                  <p:stCondLst>
                                    <p:cond delay="0"/>
                                  </p:stCondLst>
                                  <p:childTnLst>
                                    <p:set>
                                      <p:cBhvr>
                                        <p:cTn id="158" dur="1" fill="hold">
                                          <p:stCondLst>
                                            <p:cond delay="0"/>
                                          </p:stCondLst>
                                        </p:cTn>
                                        <p:tgtEl>
                                          <p:spTgt spid="39"/>
                                        </p:tgtEl>
                                        <p:attrNameLst>
                                          <p:attrName>style.visibility</p:attrName>
                                        </p:attrNameLst>
                                      </p:cBhvr>
                                      <p:to>
                                        <p:strVal val="visible"/>
                                      </p:to>
                                    </p:set>
                                    <p:anim calcmode="lin" valueType="num">
                                      <p:cBhvr>
                                        <p:cTn id="159" dur="750" fill="hold"/>
                                        <p:tgtEl>
                                          <p:spTgt spid="39"/>
                                        </p:tgtEl>
                                        <p:attrNameLst>
                                          <p:attrName>ppt_w</p:attrName>
                                        </p:attrNameLst>
                                      </p:cBhvr>
                                      <p:tavLst>
                                        <p:tav tm="0">
                                          <p:val>
                                            <p:fltVal val="0"/>
                                          </p:val>
                                        </p:tav>
                                        <p:tav tm="100000">
                                          <p:val>
                                            <p:strVal val="#ppt_w"/>
                                          </p:val>
                                        </p:tav>
                                      </p:tavLst>
                                    </p:anim>
                                    <p:anim calcmode="lin" valueType="num">
                                      <p:cBhvr>
                                        <p:cTn id="160" dur="750" fill="hold"/>
                                        <p:tgtEl>
                                          <p:spTgt spid="39"/>
                                        </p:tgtEl>
                                        <p:attrNameLst>
                                          <p:attrName>ppt_h</p:attrName>
                                        </p:attrNameLst>
                                      </p:cBhvr>
                                      <p:tavLst>
                                        <p:tav tm="0">
                                          <p:val>
                                            <p:fltVal val="0"/>
                                          </p:val>
                                        </p:tav>
                                        <p:tav tm="100000">
                                          <p:val>
                                            <p:strVal val="#ppt_h"/>
                                          </p:val>
                                        </p:tav>
                                      </p:tavLst>
                                    </p:anim>
                                    <p:anim calcmode="lin" valueType="num">
                                      <p:cBhvr>
                                        <p:cTn id="161" dur="750" fill="hold"/>
                                        <p:tgtEl>
                                          <p:spTgt spid="39"/>
                                        </p:tgtEl>
                                        <p:attrNameLst>
                                          <p:attrName>style.rotation</p:attrName>
                                        </p:attrNameLst>
                                      </p:cBhvr>
                                      <p:tavLst>
                                        <p:tav tm="0">
                                          <p:val>
                                            <p:fltVal val="90"/>
                                          </p:val>
                                        </p:tav>
                                        <p:tav tm="100000">
                                          <p:val>
                                            <p:fltVal val="0"/>
                                          </p:val>
                                        </p:tav>
                                      </p:tavLst>
                                    </p:anim>
                                    <p:animEffect transition="in" filter="fade">
                                      <p:cBhvr>
                                        <p:cTn id="162" dur="750"/>
                                        <p:tgtEl>
                                          <p:spTgt spid="39"/>
                                        </p:tgtEl>
                                      </p:cBhvr>
                                    </p:animEffect>
                                  </p:childTnLst>
                                </p:cTn>
                              </p:par>
                            </p:childTnLst>
                          </p:cTn>
                        </p:par>
                      </p:childTnLst>
                    </p:cTn>
                  </p:par>
                  <p:par>
                    <p:cTn id="163" fill="hold">
                      <p:stCondLst>
                        <p:cond delay="indefinite"/>
                      </p:stCondLst>
                      <p:childTnLst>
                        <p:par>
                          <p:cTn id="164" fill="hold">
                            <p:stCondLst>
                              <p:cond delay="0"/>
                            </p:stCondLst>
                            <p:childTnLst>
                              <p:par>
                                <p:cTn id="165" presetID="31" presetClass="entr" presetSubtype="0" fill="hold" grpId="0" nodeType="clickEffect">
                                  <p:stCondLst>
                                    <p:cond delay="0"/>
                                  </p:stCondLst>
                                  <p:childTnLst>
                                    <p:set>
                                      <p:cBhvr>
                                        <p:cTn id="166" dur="1" fill="hold">
                                          <p:stCondLst>
                                            <p:cond delay="0"/>
                                          </p:stCondLst>
                                        </p:cTn>
                                        <p:tgtEl>
                                          <p:spTgt spid="41"/>
                                        </p:tgtEl>
                                        <p:attrNameLst>
                                          <p:attrName>style.visibility</p:attrName>
                                        </p:attrNameLst>
                                      </p:cBhvr>
                                      <p:to>
                                        <p:strVal val="visible"/>
                                      </p:to>
                                    </p:set>
                                    <p:anim calcmode="lin" valueType="num">
                                      <p:cBhvr>
                                        <p:cTn id="167" dur="750" fill="hold"/>
                                        <p:tgtEl>
                                          <p:spTgt spid="41"/>
                                        </p:tgtEl>
                                        <p:attrNameLst>
                                          <p:attrName>ppt_w</p:attrName>
                                        </p:attrNameLst>
                                      </p:cBhvr>
                                      <p:tavLst>
                                        <p:tav tm="0">
                                          <p:val>
                                            <p:fltVal val="0"/>
                                          </p:val>
                                        </p:tav>
                                        <p:tav tm="100000">
                                          <p:val>
                                            <p:strVal val="#ppt_w"/>
                                          </p:val>
                                        </p:tav>
                                      </p:tavLst>
                                    </p:anim>
                                    <p:anim calcmode="lin" valueType="num">
                                      <p:cBhvr>
                                        <p:cTn id="168" dur="750" fill="hold"/>
                                        <p:tgtEl>
                                          <p:spTgt spid="41"/>
                                        </p:tgtEl>
                                        <p:attrNameLst>
                                          <p:attrName>ppt_h</p:attrName>
                                        </p:attrNameLst>
                                      </p:cBhvr>
                                      <p:tavLst>
                                        <p:tav tm="0">
                                          <p:val>
                                            <p:fltVal val="0"/>
                                          </p:val>
                                        </p:tav>
                                        <p:tav tm="100000">
                                          <p:val>
                                            <p:strVal val="#ppt_h"/>
                                          </p:val>
                                        </p:tav>
                                      </p:tavLst>
                                    </p:anim>
                                    <p:anim calcmode="lin" valueType="num">
                                      <p:cBhvr>
                                        <p:cTn id="169" dur="750" fill="hold"/>
                                        <p:tgtEl>
                                          <p:spTgt spid="41"/>
                                        </p:tgtEl>
                                        <p:attrNameLst>
                                          <p:attrName>style.rotation</p:attrName>
                                        </p:attrNameLst>
                                      </p:cBhvr>
                                      <p:tavLst>
                                        <p:tav tm="0">
                                          <p:val>
                                            <p:fltVal val="90"/>
                                          </p:val>
                                        </p:tav>
                                        <p:tav tm="100000">
                                          <p:val>
                                            <p:fltVal val="0"/>
                                          </p:val>
                                        </p:tav>
                                      </p:tavLst>
                                    </p:anim>
                                    <p:animEffect transition="in" filter="fade">
                                      <p:cBhvr>
                                        <p:cTn id="170" dur="750"/>
                                        <p:tgtEl>
                                          <p:spTgt spid="41"/>
                                        </p:tgtEl>
                                      </p:cBhvr>
                                    </p:animEffect>
                                  </p:childTnLst>
                                </p:cTn>
                              </p:par>
                            </p:childTnLst>
                          </p:cTn>
                        </p:par>
                      </p:childTnLst>
                    </p:cTn>
                  </p:par>
                  <p:par>
                    <p:cTn id="171" fill="hold">
                      <p:stCondLst>
                        <p:cond delay="indefinite"/>
                      </p:stCondLst>
                      <p:childTnLst>
                        <p:par>
                          <p:cTn id="172" fill="hold">
                            <p:stCondLst>
                              <p:cond delay="0"/>
                            </p:stCondLst>
                            <p:childTnLst>
                              <p:par>
                                <p:cTn id="173" presetID="31" presetClass="entr" presetSubtype="0" fill="hold" grpId="0" nodeType="clickEffect">
                                  <p:stCondLst>
                                    <p:cond delay="0"/>
                                  </p:stCondLst>
                                  <p:childTnLst>
                                    <p:set>
                                      <p:cBhvr>
                                        <p:cTn id="174" dur="1" fill="hold">
                                          <p:stCondLst>
                                            <p:cond delay="0"/>
                                          </p:stCondLst>
                                        </p:cTn>
                                        <p:tgtEl>
                                          <p:spTgt spid="42"/>
                                        </p:tgtEl>
                                        <p:attrNameLst>
                                          <p:attrName>style.visibility</p:attrName>
                                        </p:attrNameLst>
                                      </p:cBhvr>
                                      <p:to>
                                        <p:strVal val="visible"/>
                                      </p:to>
                                    </p:set>
                                    <p:anim calcmode="lin" valueType="num">
                                      <p:cBhvr>
                                        <p:cTn id="175" dur="750" fill="hold"/>
                                        <p:tgtEl>
                                          <p:spTgt spid="42"/>
                                        </p:tgtEl>
                                        <p:attrNameLst>
                                          <p:attrName>ppt_w</p:attrName>
                                        </p:attrNameLst>
                                      </p:cBhvr>
                                      <p:tavLst>
                                        <p:tav tm="0">
                                          <p:val>
                                            <p:fltVal val="0"/>
                                          </p:val>
                                        </p:tav>
                                        <p:tav tm="100000">
                                          <p:val>
                                            <p:strVal val="#ppt_w"/>
                                          </p:val>
                                        </p:tav>
                                      </p:tavLst>
                                    </p:anim>
                                    <p:anim calcmode="lin" valueType="num">
                                      <p:cBhvr>
                                        <p:cTn id="176" dur="750" fill="hold"/>
                                        <p:tgtEl>
                                          <p:spTgt spid="42"/>
                                        </p:tgtEl>
                                        <p:attrNameLst>
                                          <p:attrName>ppt_h</p:attrName>
                                        </p:attrNameLst>
                                      </p:cBhvr>
                                      <p:tavLst>
                                        <p:tav tm="0">
                                          <p:val>
                                            <p:fltVal val="0"/>
                                          </p:val>
                                        </p:tav>
                                        <p:tav tm="100000">
                                          <p:val>
                                            <p:strVal val="#ppt_h"/>
                                          </p:val>
                                        </p:tav>
                                      </p:tavLst>
                                    </p:anim>
                                    <p:anim calcmode="lin" valueType="num">
                                      <p:cBhvr>
                                        <p:cTn id="177" dur="750" fill="hold"/>
                                        <p:tgtEl>
                                          <p:spTgt spid="42"/>
                                        </p:tgtEl>
                                        <p:attrNameLst>
                                          <p:attrName>style.rotation</p:attrName>
                                        </p:attrNameLst>
                                      </p:cBhvr>
                                      <p:tavLst>
                                        <p:tav tm="0">
                                          <p:val>
                                            <p:fltVal val="90"/>
                                          </p:val>
                                        </p:tav>
                                        <p:tav tm="100000">
                                          <p:val>
                                            <p:fltVal val="0"/>
                                          </p:val>
                                        </p:tav>
                                      </p:tavLst>
                                    </p:anim>
                                    <p:animEffect transition="in" filter="fade">
                                      <p:cBhvr>
                                        <p:cTn id="178" dur="750"/>
                                        <p:tgtEl>
                                          <p:spTgt spid="42"/>
                                        </p:tgtEl>
                                      </p:cBhvr>
                                    </p:animEffect>
                                  </p:childTnLst>
                                </p:cTn>
                              </p:par>
                            </p:childTnLst>
                          </p:cTn>
                        </p:par>
                      </p:childTnLst>
                    </p:cTn>
                  </p:par>
                  <p:par>
                    <p:cTn id="179" fill="hold">
                      <p:stCondLst>
                        <p:cond delay="indefinite"/>
                      </p:stCondLst>
                      <p:childTnLst>
                        <p:par>
                          <p:cTn id="180" fill="hold">
                            <p:stCondLst>
                              <p:cond delay="0"/>
                            </p:stCondLst>
                            <p:childTnLst>
                              <p:par>
                                <p:cTn id="181" presetID="47" presetClass="entr" presetSubtype="0" fill="hold" nodeType="clickEffect">
                                  <p:stCondLst>
                                    <p:cond delay="0"/>
                                  </p:stCondLst>
                                  <p:childTnLst>
                                    <p:set>
                                      <p:cBhvr>
                                        <p:cTn id="182" dur="1" fill="hold">
                                          <p:stCondLst>
                                            <p:cond delay="0"/>
                                          </p:stCondLst>
                                        </p:cTn>
                                        <p:tgtEl>
                                          <p:spTgt spid="43"/>
                                        </p:tgtEl>
                                        <p:attrNameLst>
                                          <p:attrName>style.visibility</p:attrName>
                                        </p:attrNameLst>
                                      </p:cBhvr>
                                      <p:to>
                                        <p:strVal val="visible"/>
                                      </p:to>
                                    </p:set>
                                    <p:animEffect transition="in" filter="fade">
                                      <p:cBhvr>
                                        <p:cTn id="183" dur="1000"/>
                                        <p:tgtEl>
                                          <p:spTgt spid="43"/>
                                        </p:tgtEl>
                                      </p:cBhvr>
                                    </p:animEffect>
                                    <p:anim calcmode="lin" valueType="num">
                                      <p:cBhvr>
                                        <p:cTn id="184" dur="1000" fill="hold"/>
                                        <p:tgtEl>
                                          <p:spTgt spid="43"/>
                                        </p:tgtEl>
                                        <p:attrNameLst>
                                          <p:attrName>ppt_x</p:attrName>
                                        </p:attrNameLst>
                                      </p:cBhvr>
                                      <p:tavLst>
                                        <p:tav tm="0">
                                          <p:val>
                                            <p:strVal val="#ppt_x"/>
                                          </p:val>
                                        </p:tav>
                                        <p:tav tm="100000">
                                          <p:val>
                                            <p:strVal val="#ppt_x"/>
                                          </p:val>
                                        </p:tav>
                                      </p:tavLst>
                                    </p:anim>
                                    <p:anim calcmode="lin" valueType="num">
                                      <p:cBhvr>
                                        <p:cTn id="185"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par>
                    <p:cTn id="186" fill="hold">
                      <p:stCondLst>
                        <p:cond delay="indefinite"/>
                      </p:stCondLst>
                      <p:childTnLst>
                        <p:par>
                          <p:cTn id="187" fill="hold">
                            <p:stCondLst>
                              <p:cond delay="0"/>
                            </p:stCondLst>
                            <p:childTnLst>
                              <p:par>
                                <p:cTn id="188" presetID="16" presetClass="entr" presetSubtype="37" fill="hold" nodeType="clickEffect">
                                  <p:stCondLst>
                                    <p:cond delay="0"/>
                                  </p:stCondLst>
                                  <p:childTnLst>
                                    <p:set>
                                      <p:cBhvr>
                                        <p:cTn id="189" dur="1" fill="hold">
                                          <p:stCondLst>
                                            <p:cond delay="0"/>
                                          </p:stCondLst>
                                        </p:cTn>
                                        <p:tgtEl>
                                          <p:spTgt spid="44"/>
                                        </p:tgtEl>
                                        <p:attrNameLst>
                                          <p:attrName>style.visibility</p:attrName>
                                        </p:attrNameLst>
                                      </p:cBhvr>
                                      <p:to>
                                        <p:strVal val="visible"/>
                                      </p:to>
                                    </p:set>
                                    <p:animEffect transition="in" filter="barn(outVertical)">
                                      <p:cBhvr>
                                        <p:cTn id="190" dur="500"/>
                                        <p:tgtEl>
                                          <p:spTgt spid="44"/>
                                        </p:tgtEl>
                                      </p:cBhvr>
                                    </p:animEffect>
                                  </p:childTnLst>
                                </p:cTn>
                              </p:par>
                            </p:childTnLst>
                          </p:cTn>
                        </p:par>
                      </p:childTnLst>
                    </p:cTn>
                  </p:par>
                  <p:par>
                    <p:cTn id="191" fill="hold">
                      <p:stCondLst>
                        <p:cond delay="indefinite"/>
                      </p:stCondLst>
                      <p:childTnLst>
                        <p:par>
                          <p:cTn id="192" fill="hold">
                            <p:stCondLst>
                              <p:cond delay="0"/>
                            </p:stCondLst>
                            <p:childTnLst>
                              <p:par>
                                <p:cTn id="193" presetID="31" presetClass="entr" presetSubtype="0" fill="hold" grpId="0" nodeType="clickEffect">
                                  <p:stCondLst>
                                    <p:cond delay="0"/>
                                  </p:stCondLst>
                                  <p:childTnLst>
                                    <p:set>
                                      <p:cBhvr>
                                        <p:cTn id="194" dur="1" fill="hold">
                                          <p:stCondLst>
                                            <p:cond delay="0"/>
                                          </p:stCondLst>
                                        </p:cTn>
                                        <p:tgtEl>
                                          <p:spTgt spid="45"/>
                                        </p:tgtEl>
                                        <p:attrNameLst>
                                          <p:attrName>style.visibility</p:attrName>
                                        </p:attrNameLst>
                                      </p:cBhvr>
                                      <p:to>
                                        <p:strVal val="visible"/>
                                      </p:to>
                                    </p:set>
                                    <p:anim calcmode="lin" valueType="num">
                                      <p:cBhvr>
                                        <p:cTn id="195" dur="750" fill="hold"/>
                                        <p:tgtEl>
                                          <p:spTgt spid="45"/>
                                        </p:tgtEl>
                                        <p:attrNameLst>
                                          <p:attrName>ppt_w</p:attrName>
                                        </p:attrNameLst>
                                      </p:cBhvr>
                                      <p:tavLst>
                                        <p:tav tm="0">
                                          <p:val>
                                            <p:fltVal val="0"/>
                                          </p:val>
                                        </p:tav>
                                        <p:tav tm="100000">
                                          <p:val>
                                            <p:strVal val="#ppt_w"/>
                                          </p:val>
                                        </p:tav>
                                      </p:tavLst>
                                    </p:anim>
                                    <p:anim calcmode="lin" valueType="num">
                                      <p:cBhvr>
                                        <p:cTn id="196" dur="750" fill="hold"/>
                                        <p:tgtEl>
                                          <p:spTgt spid="45"/>
                                        </p:tgtEl>
                                        <p:attrNameLst>
                                          <p:attrName>ppt_h</p:attrName>
                                        </p:attrNameLst>
                                      </p:cBhvr>
                                      <p:tavLst>
                                        <p:tav tm="0">
                                          <p:val>
                                            <p:fltVal val="0"/>
                                          </p:val>
                                        </p:tav>
                                        <p:tav tm="100000">
                                          <p:val>
                                            <p:strVal val="#ppt_h"/>
                                          </p:val>
                                        </p:tav>
                                      </p:tavLst>
                                    </p:anim>
                                    <p:anim calcmode="lin" valueType="num">
                                      <p:cBhvr>
                                        <p:cTn id="197" dur="750" fill="hold"/>
                                        <p:tgtEl>
                                          <p:spTgt spid="45"/>
                                        </p:tgtEl>
                                        <p:attrNameLst>
                                          <p:attrName>style.rotation</p:attrName>
                                        </p:attrNameLst>
                                      </p:cBhvr>
                                      <p:tavLst>
                                        <p:tav tm="0">
                                          <p:val>
                                            <p:fltVal val="90"/>
                                          </p:val>
                                        </p:tav>
                                        <p:tav tm="100000">
                                          <p:val>
                                            <p:fltVal val="0"/>
                                          </p:val>
                                        </p:tav>
                                      </p:tavLst>
                                    </p:anim>
                                    <p:animEffect transition="in" filter="fade">
                                      <p:cBhvr>
                                        <p:cTn id="198" dur="750"/>
                                        <p:tgtEl>
                                          <p:spTgt spid="45"/>
                                        </p:tgtEl>
                                      </p:cBhvr>
                                    </p:animEffect>
                                  </p:childTnLst>
                                </p:cTn>
                              </p:par>
                            </p:childTnLst>
                          </p:cTn>
                        </p:par>
                        <p:par>
                          <p:cTn id="199" fill="hold">
                            <p:stCondLst>
                              <p:cond delay="750"/>
                            </p:stCondLst>
                            <p:childTnLst>
                              <p:par>
                                <p:cTn id="200" presetID="31" presetClass="entr" presetSubtype="0" fill="hold" grpId="0" nodeType="afterEffect">
                                  <p:stCondLst>
                                    <p:cond delay="0"/>
                                  </p:stCondLst>
                                  <p:childTnLst>
                                    <p:set>
                                      <p:cBhvr>
                                        <p:cTn id="201" dur="1" fill="hold">
                                          <p:stCondLst>
                                            <p:cond delay="0"/>
                                          </p:stCondLst>
                                        </p:cTn>
                                        <p:tgtEl>
                                          <p:spTgt spid="46"/>
                                        </p:tgtEl>
                                        <p:attrNameLst>
                                          <p:attrName>style.visibility</p:attrName>
                                        </p:attrNameLst>
                                      </p:cBhvr>
                                      <p:to>
                                        <p:strVal val="visible"/>
                                      </p:to>
                                    </p:set>
                                    <p:anim calcmode="lin" valueType="num">
                                      <p:cBhvr>
                                        <p:cTn id="202" dur="750" fill="hold"/>
                                        <p:tgtEl>
                                          <p:spTgt spid="46"/>
                                        </p:tgtEl>
                                        <p:attrNameLst>
                                          <p:attrName>ppt_w</p:attrName>
                                        </p:attrNameLst>
                                      </p:cBhvr>
                                      <p:tavLst>
                                        <p:tav tm="0">
                                          <p:val>
                                            <p:fltVal val="0"/>
                                          </p:val>
                                        </p:tav>
                                        <p:tav tm="100000">
                                          <p:val>
                                            <p:strVal val="#ppt_w"/>
                                          </p:val>
                                        </p:tav>
                                      </p:tavLst>
                                    </p:anim>
                                    <p:anim calcmode="lin" valueType="num">
                                      <p:cBhvr>
                                        <p:cTn id="203" dur="750" fill="hold"/>
                                        <p:tgtEl>
                                          <p:spTgt spid="46"/>
                                        </p:tgtEl>
                                        <p:attrNameLst>
                                          <p:attrName>ppt_h</p:attrName>
                                        </p:attrNameLst>
                                      </p:cBhvr>
                                      <p:tavLst>
                                        <p:tav tm="0">
                                          <p:val>
                                            <p:fltVal val="0"/>
                                          </p:val>
                                        </p:tav>
                                        <p:tav tm="100000">
                                          <p:val>
                                            <p:strVal val="#ppt_h"/>
                                          </p:val>
                                        </p:tav>
                                      </p:tavLst>
                                    </p:anim>
                                    <p:anim calcmode="lin" valueType="num">
                                      <p:cBhvr>
                                        <p:cTn id="204" dur="750" fill="hold"/>
                                        <p:tgtEl>
                                          <p:spTgt spid="46"/>
                                        </p:tgtEl>
                                        <p:attrNameLst>
                                          <p:attrName>style.rotation</p:attrName>
                                        </p:attrNameLst>
                                      </p:cBhvr>
                                      <p:tavLst>
                                        <p:tav tm="0">
                                          <p:val>
                                            <p:fltVal val="90"/>
                                          </p:val>
                                        </p:tav>
                                        <p:tav tm="100000">
                                          <p:val>
                                            <p:fltVal val="0"/>
                                          </p:val>
                                        </p:tav>
                                      </p:tavLst>
                                    </p:anim>
                                    <p:animEffect transition="in" filter="fade">
                                      <p:cBhvr>
                                        <p:cTn id="205" dur="750"/>
                                        <p:tgtEl>
                                          <p:spTgt spid="46"/>
                                        </p:tgtEl>
                                      </p:cBhvr>
                                    </p:animEffect>
                                  </p:childTnLst>
                                </p:cTn>
                              </p:par>
                            </p:childTnLst>
                          </p:cTn>
                        </p:par>
                        <p:par>
                          <p:cTn id="206" fill="hold">
                            <p:stCondLst>
                              <p:cond delay="1500"/>
                            </p:stCondLst>
                            <p:childTnLst>
                              <p:par>
                                <p:cTn id="207" presetID="31" presetClass="entr" presetSubtype="0" fill="hold" grpId="0" nodeType="afterEffect">
                                  <p:stCondLst>
                                    <p:cond delay="0"/>
                                  </p:stCondLst>
                                  <p:childTnLst>
                                    <p:set>
                                      <p:cBhvr>
                                        <p:cTn id="208" dur="1" fill="hold">
                                          <p:stCondLst>
                                            <p:cond delay="0"/>
                                          </p:stCondLst>
                                        </p:cTn>
                                        <p:tgtEl>
                                          <p:spTgt spid="48"/>
                                        </p:tgtEl>
                                        <p:attrNameLst>
                                          <p:attrName>style.visibility</p:attrName>
                                        </p:attrNameLst>
                                      </p:cBhvr>
                                      <p:to>
                                        <p:strVal val="visible"/>
                                      </p:to>
                                    </p:set>
                                    <p:anim calcmode="lin" valueType="num">
                                      <p:cBhvr>
                                        <p:cTn id="209" dur="750" fill="hold"/>
                                        <p:tgtEl>
                                          <p:spTgt spid="48"/>
                                        </p:tgtEl>
                                        <p:attrNameLst>
                                          <p:attrName>ppt_w</p:attrName>
                                        </p:attrNameLst>
                                      </p:cBhvr>
                                      <p:tavLst>
                                        <p:tav tm="0">
                                          <p:val>
                                            <p:fltVal val="0"/>
                                          </p:val>
                                        </p:tav>
                                        <p:tav tm="100000">
                                          <p:val>
                                            <p:strVal val="#ppt_w"/>
                                          </p:val>
                                        </p:tav>
                                      </p:tavLst>
                                    </p:anim>
                                    <p:anim calcmode="lin" valueType="num">
                                      <p:cBhvr>
                                        <p:cTn id="210" dur="750" fill="hold"/>
                                        <p:tgtEl>
                                          <p:spTgt spid="48"/>
                                        </p:tgtEl>
                                        <p:attrNameLst>
                                          <p:attrName>ppt_h</p:attrName>
                                        </p:attrNameLst>
                                      </p:cBhvr>
                                      <p:tavLst>
                                        <p:tav tm="0">
                                          <p:val>
                                            <p:fltVal val="0"/>
                                          </p:val>
                                        </p:tav>
                                        <p:tav tm="100000">
                                          <p:val>
                                            <p:strVal val="#ppt_h"/>
                                          </p:val>
                                        </p:tav>
                                      </p:tavLst>
                                    </p:anim>
                                    <p:anim calcmode="lin" valueType="num">
                                      <p:cBhvr>
                                        <p:cTn id="211" dur="750" fill="hold"/>
                                        <p:tgtEl>
                                          <p:spTgt spid="48"/>
                                        </p:tgtEl>
                                        <p:attrNameLst>
                                          <p:attrName>style.rotation</p:attrName>
                                        </p:attrNameLst>
                                      </p:cBhvr>
                                      <p:tavLst>
                                        <p:tav tm="0">
                                          <p:val>
                                            <p:fltVal val="90"/>
                                          </p:val>
                                        </p:tav>
                                        <p:tav tm="100000">
                                          <p:val>
                                            <p:fltVal val="0"/>
                                          </p:val>
                                        </p:tav>
                                      </p:tavLst>
                                    </p:anim>
                                    <p:animEffect transition="in" filter="fade">
                                      <p:cBhvr>
                                        <p:cTn id="212" dur="75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4" grpId="0" animBg="1"/>
      <p:bldP spid="17" grpId="0" animBg="1"/>
      <p:bldP spid="19" grpId="0" animBg="1"/>
      <p:bldP spid="22" grpId="0" animBg="1"/>
      <p:bldP spid="24" grpId="0" animBg="1"/>
      <p:bldP spid="27" grpId="0" animBg="1"/>
      <p:bldP spid="29" grpId="0" animBg="1"/>
      <p:bldP spid="36" grpId="0" animBg="1"/>
      <p:bldP spid="37" grpId="0" animBg="1"/>
      <p:bldP spid="38" grpId="0" animBg="1"/>
      <p:bldP spid="39" grpId="0" animBg="1"/>
      <p:bldP spid="40" grpId="0" animBg="1"/>
      <p:bldP spid="41" grpId="0" animBg="1"/>
      <p:bldP spid="42" grpId="0" animBg="1"/>
      <p:bldP spid="45" grpId="0" animBg="1"/>
      <p:bldP spid="46" grpId="0" animBg="1"/>
      <p:bldP spid="4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MARTInkShape-10"/>
          <p:cNvSpPr/>
          <p:nvPr/>
        </p:nvSpPr>
        <p:spPr bwMode="auto">
          <a:xfrm>
            <a:off x="3430800" y="629972"/>
            <a:ext cx="149992" cy="128649"/>
          </a:xfrm>
          <a:custGeom>
            <a:avLst/>
            <a:gdLst/>
            <a:ahLst/>
            <a:cxnLst/>
            <a:rect l="0" t="0" r="0" b="0"/>
            <a:pathLst>
              <a:path w="149992" h="128649">
                <a:moveTo>
                  <a:pt x="132145" y="75473"/>
                </a:moveTo>
                <a:lnTo>
                  <a:pt x="132145" y="32393"/>
                </a:lnTo>
                <a:lnTo>
                  <a:pt x="132145" y="17769"/>
                </a:lnTo>
                <a:lnTo>
                  <a:pt x="129500" y="12455"/>
                </a:lnTo>
                <a:lnTo>
                  <a:pt x="126008" y="6785"/>
                </a:lnTo>
                <a:lnTo>
                  <a:pt x="124457" y="958"/>
                </a:lnTo>
                <a:lnTo>
                  <a:pt x="123051" y="0"/>
                </a:lnTo>
                <a:lnTo>
                  <a:pt x="121122" y="353"/>
                </a:lnTo>
                <a:lnTo>
                  <a:pt x="101415" y="8049"/>
                </a:lnTo>
                <a:lnTo>
                  <a:pt x="75988" y="13979"/>
                </a:lnTo>
                <a:lnTo>
                  <a:pt x="35669" y="39532"/>
                </a:lnTo>
                <a:lnTo>
                  <a:pt x="10383" y="64372"/>
                </a:lnTo>
                <a:lnTo>
                  <a:pt x="2251" y="78578"/>
                </a:lnTo>
                <a:lnTo>
                  <a:pt x="0" y="86114"/>
                </a:lnTo>
                <a:lnTo>
                  <a:pt x="392" y="88520"/>
                </a:lnTo>
                <a:lnTo>
                  <a:pt x="1646" y="90124"/>
                </a:lnTo>
                <a:lnTo>
                  <a:pt x="3474" y="91194"/>
                </a:lnTo>
                <a:lnTo>
                  <a:pt x="4693" y="92899"/>
                </a:lnTo>
                <a:lnTo>
                  <a:pt x="7400" y="100039"/>
                </a:lnTo>
                <a:lnTo>
                  <a:pt x="11549" y="105574"/>
                </a:lnTo>
                <a:lnTo>
                  <a:pt x="16700" y="108695"/>
                </a:lnTo>
                <a:lnTo>
                  <a:pt x="47999" y="120189"/>
                </a:lnTo>
                <a:lnTo>
                  <a:pt x="58485" y="125985"/>
                </a:lnTo>
                <a:lnTo>
                  <a:pt x="85012" y="128648"/>
                </a:lnTo>
                <a:lnTo>
                  <a:pt x="93999" y="126226"/>
                </a:lnTo>
                <a:lnTo>
                  <a:pt x="102293" y="122835"/>
                </a:lnTo>
                <a:lnTo>
                  <a:pt x="117126" y="119933"/>
                </a:lnTo>
                <a:lnTo>
                  <a:pt x="131531" y="113213"/>
                </a:lnTo>
                <a:lnTo>
                  <a:pt x="134712" y="112539"/>
                </a:lnTo>
                <a:lnTo>
                  <a:pt x="140893" y="106499"/>
                </a:lnTo>
                <a:lnTo>
                  <a:pt x="145955" y="98192"/>
                </a:lnTo>
                <a:lnTo>
                  <a:pt x="148805" y="86945"/>
                </a:lnTo>
                <a:lnTo>
                  <a:pt x="149974" y="42826"/>
                </a:lnTo>
                <a:lnTo>
                  <a:pt x="149991" y="32521"/>
                </a:lnTo>
                <a:lnTo>
                  <a:pt x="149003" y="28979"/>
                </a:lnTo>
                <a:lnTo>
                  <a:pt x="147353" y="26618"/>
                </a:lnTo>
                <a:lnTo>
                  <a:pt x="137574" y="18088"/>
                </a:lnTo>
                <a:lnTo>
                  <a:pt x="134773" y="17372"/>
                </a:lnTo>
                <a:lnTo>
                  <a:pt x="131912" y="17888"/>
                </a:lnTo>
                <a:lnTo>
                  <a:pt x="126089" y="20114"/>
                </a:lnTo>
                <a:lnTo>
                  <a:pt x="114286" y="21895"/>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flat" cmpd="sng" algn="ctr">
                <a:solidFill>
                  <a:srgbClr val="0093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47" name="Tekstvak 46"/>
          <p:cNvSpPr txBox="1"/>
          <p:nvPr/>
        </p:nvSpPr>
        <p:spPr>
          <a:xfrm>
            <a:off x="2272" y="0"/>
            <a:ext cx="9144000" cy="1170000"/>
          </a:xfrm>
          <a:prstGeom prst="rect">
            <a:avLst/>
          </a:prstGeom>
          <a:noFill/>
        </p:spPr>
        <p:txBody>
          <a:bodyPr wrap="square" lIns="180000" tIns="180000" rIns="180000" bIns="180000" rtlCol="0" anchor="ctr" anchorCtr="0">
            <a:noAutofit/>
          </a:bodyPr>
          <a:lstStyle/>
          <a:p>
            <a:pPr marL="609600" lvl="0" indent="-609600" fontAlgn="base">
              <a:spcAft>
                <a:spcPct val="0"/>
              </a:spcAft>
            </a:pPr>
            <a:r>
              <a:rPr lang="en-US" sz="4400" b="1" dirty="0">
                <a:solidFill>
                  <a:srgbClr val="FFFFFF">
                    <a:lumMod val="75000"/>
                  </a:srgbClr>
                </a:solidFill>
                <a:effectLst>
                  <a:outerShdw blurRad="38100" dist="38100" dir="2700000" algn="tl">
                    <a:srgbClr val="000000">
                      <a:alpha val="43137"/>
                    </a:srgbClr>
                  </a:outerShdw>
                </a:effectLst>
                <a:latin typeface="Calibri" pitchFamily="34" charset="0"/>
              </a:rPr>
              <a:t>4  Rome </a:t>
            </a:r>
            <a:r>
              <a:rPr lang="en-US" sz="4400" b="1" dirty="0" err="1">
                <a:solidFill>
                  <a:srgbClr val="FFFFFF">
                    <a:lumMod val="75000"/>
                  </a:srgbClr>
                </a:solidFill>
                <a:effectLst>
                  <a:outerShdw blurRad="38100" dist="38100" dir="2700000" algn="tl">
                    <a:srgbClr val="000000">
                      <a:alpha val="43137"/>
                    </a:srgbClr>
                  </a:outerShdw>
                </a:effectLst>
                <a:latin typeface="Calibri" pitchFamily="34" charset="0"/>
              </a:rPr>
              <a:t>en</a:t>
            </a:r>
            <a:r>
              <a:rPr lang="en-US" sz="4400" b="1" dirty="0">
                <a:solidFill>
                  <a:srgbClr val="FFFFFF">
                    <a:lumMod val="75000"/>
                  </a:srgbClr>
                </a:solidFill>
                <a:effectLst>
                  <a:outerShdw blurRad="38100" dist="38100" dir="2700000" algn="tl">
                    <a:srgbClr val="000000">
                      <a:alpha val="43137"/>
                    </a:srgbClr>
                  </a:outerShdw>
                </a:effectLst>
                <a:latin typeface="Calibri" pitchFamily="34" charset="0"/>
              </a:rPr>
              <a:t> </a:t>
            </a:r>
            <a:r>
              <a:rPr lang="en-US" sz="4400" b="1" dirty="0" err="1">
                <a:solidFill>
                  <a:srgbClr val="FFFFFF">
                    <a:lumMod val="75000"/>
                  </a:srgbClr>
                </a:solidFill>
                <a:effectLst>
                  <a:outerShdw blurRad="38100" dist="38100" dir="2700000" algn="tl">
                    <a:srgbClr val="000000">
                      <a:alpha val="43137"/>
                    </a:srgbClr>
                  </a:outerShdw>
                </a:effectLst>
                <a:latin typeface="Calibri" pitchFamily="34" charset="0"/>
              </a:rPr>
              <a:t>Karthago</a:t>
            </a:r>
            <a:endParaRPr lang="en-US" sz="4400" b="1" dirty="0">
              <a:solidFill>
                <a:srgbClr val="FFFFFF">
                  <a:lumMod val="75000"/>
                </a:srgbClr>
              </a:solidFill>
              <a:effectLst>
                <a:outerShdw blurRad="38100" dist="38100" dir="2700000" algn="tl">
                  <a:srgbClr val="000000">
                    <a:alpha val="43137"/>
                  </a:srgbClr>
                </a:outerShdw>
              </a:effectLst>
              <a:latin typeface="Calibri" pitchFamily="34" charset="0"/>
            </a:endParaRPr>
          </a:p>
          <a:p>
            <a:pPr marL="609600" indent="-609600" fontAlgn="base">
              <a:spcAft>
                <a:spcPct val="0"/>
              </a:spcAft>
            </a:pPr>
            <a:r>
              <a:rPr lang="en-US" sz="2400" b="1" dirty="0" err="1">
                <a:solidFill>
                  <a:schemeClr val="bg1">
                    <a:lumMod val="65000"/>
                  </a:schemeClr>
                </a:solidFill>
                <a:effectLst>
                  <a:outerShdw blurRad="38100" dist="38100" dir="2700000" algn="tl">
                    <a:srgbClr val="000000">
                      <a:alpha val="43137"/>
                    </a:srgbClr>
                  </a:outerShdw>
                </a:effectLst>
                <a:latin typeface="Calibri" pitchFamily="34" charset="0"/>
              </a:rPr>
              <a:t>Karthago</a:t>
            </a:r>
            <a:endParaRPr lang="nl-NL" sz="2400" b="1" baseline="30000" dirty="0">
              <a:solidFill>
                <a:schemeClr val="bg1">
                  <a:lumMod val="65000"/>
                </a:schemeClr>
              </a:solidFill>
              <a:effectLst>
                <a:outerShdw blurRad="38100" dist="38100" dir="2700000" algn="tl">
                  <a:srgbClr val="000000">
                    <a:alpha val="43137"/>
                  </a:srgbClr>
                </a:outerShdw>
              </a:effectLst>
              <a:latin typeface="Calibri" pitchFamily="34" charset="0"/>
            </a:endParaRPr>
          </a:p>
        </p:txBody>
      </p:sp>
      <p:sp>
        <p:nvSpPr>
          <p:cNvPr id="10" name="Tekstvak 9"/>
          <p:cNvSpPr txBox="1"/>
          <p:nvPr/>
        </p:nvSpPr>
        <p:spPr>
          <a:xfrm>
            <a:off x="0" y="1170000"/>
            <a:ext cx="9144000" cy="5688000"/>
          </a:xfrm>
          <a:prstGeom prst="rect">
            <a:avLst/>
          </a:prstGeom>
          <a:solidFill>
            <a:schemeClr val="bg1">
              <a:lumMod val="75000"/>
              <a:alpha val="85000"/>
            </a:schemeClr>
          </a:solidFill>
          <a:effectLst/>
        </p:spPr>
        <p:txBody>
          <a:bodyPr wrap="square" lIns="360000" tIns="540000" rIns="360000" bIns="540000" rtlCol="0">
            <a:noAutofit/>
          </a:bodyPr>
          <a:lstStyle/>
          <a:p>
            <a:pPr>
              <a:spcAft>
                <a:spcPts val="4200"/>
              </a:spcAft>
              <a:tabLst>
                <a:tab pos="811213" algn="l"/>
              </a:tabLst>
            </a:pPr>
            <a:r>
              <a:rPr lang="nl-NL" sz="2000" dirty="0">
                <a:latin typeface="Calibri" panose="020F0502020204030204" pitchFamily="34" charset="0"/>
              </a:rPr>
              <a:t>427	</a:t>
            </a:r>
            <a:r>
              <a:rPr lang="nl-NL" sz="2000" dirty="0" err="1">
                <a:latin typeface="Calibri" panose="020F0502020204030204" pitchFamily="34" charset="0"/>
              </a:rPr>
              <a:t>Hic</a:t>
            </a:r>
            <a:r>
              <a:rPr lang="nl-NL" sz="2000" dirty="0">
                <a:latin typeface="Calibri" panose="020F0502020204030204" pitchFamily="34" charset="0"/>
              </a:rPr>
              <a:t> </a:t>
            </a:r>
            <a:r>
              <a:rPr lang="nl-NL" sz="2000" dirty="0" err="1">
                <a:latin typeface="Calibri" panose="020F0502020204030204" pitchFamily="34" charset="0"/>
              </a:rPr>
              <a:t>portus</a:t>
            </a:r>
            <a:r>
              <a:rPr lang="nl-NL" sz="2000" dirty="0">
                <a:latin typeface="Calibri" panose="020F0502020204030204" pitchFamily="34" charset="0"/>
              </a:rPr>
              <a:t> </a:t>
            </a:r>
            <a:r>
              <a:rPr lang="nl-NL" sz="2000" dirty="0" err="1">
                <a:latin typeface="Calibri" panose="020F0502020204030204" pitchFamily="34" charset="0"/>
              </a:rPr>
              <a:t>alii</a:t>
            </a:r>
            <a:r>
              <a:rPr lang="nl-NL" sz="2000" dirty="0">
                <a:latin typeface="Calibri" panose="020F0502020204030204" pitchFamily="34" charset="0"/>
              </a:rPr>
              <a:t> </a:t>
            </a:r>
            <a:r>
              <a:rPr lang="nl-NL" sz="2000" dirty="0" err="1">
                <a:latin typeface="Calibri" panose="020F0502020204030204" pitchFamily="34" charset="0"/>
              </a:rPr>
              <a:t>effodiunt</a:t>
            </a:r>
            <a:r>
              <a:rPr lang="nl-NL" sz="2000" dirty="0">
                <a:latin typeface="Calibri" panose="020F0502020204030204" pitchFamily="34" charset="0"/>
              </a:rPr>
              <a:t>; </a:t>
            </a:r>
            <a:r>
              <a:rPr lang="nl-NL" sz="2000" dirty="0" err="1">
                <a:latin typeface="Calibri" panose="020F0502020204030204" pitchFamily="34" charset="0"/>
              </a:rPr>
              <a:t>hic</a:t>
            </a:r>
            <a:r>
              <a:rPr lang="nl-NL" sz="2000" dirty="0">
                <a:latin typeface="Calibri" panose="020F0502020204030204" pitchFamily="34" charset="0"/>
              </a:rPr>
              <a:t> </a:t>
            </a:r>
            <a:r>
              <a:rPr lang="nl-NL" sz="2000" dirty="0" err="1">
                <a:latin typeface="Calibri" panose="020F0502020204030204" pitchFamily="34" charset="0"/>
              </a:rPr>
              <a:t>alta</a:t>
            </a:r>
            <a:r>
              <a:rPr lang="nl-NL" sz="2000" dirty="0">
                <a:latin typeface="Calibri" panose="020F0502020204030204" pitchFamily="34" charset="0"/>
              </a:rPr>
              <a:t> </a:t>
            </a:r>
            <a:r>
              <a:rPr lang="nl-NL" sz="2000" dirty="0" err="1">
                <a:latin typeface="Calibri" panose="020F0502020204030204" pitchFamily="34" charset="0"/>
              </a:rPr>
              <a:t>theatris</a:t>
            </a:r>
            <a:endParaRPr lang="nl-NL" sz="2000" dirty="0">
              <a:latin typeface="Calibri" panose="020F0502020204030204" pitchFamily="34" charset="0"/>
            </a:endParaRPr>
          </a:p>
          <a:p>
            <a:pPr>
              <a:spcAft>
                <a:spcPts val="4200"/>
              </a:spcAft>
              <a:tabLst>
                <a:tab pos="811213" algn="l"/>
              </a:tabLst>
            </a:pPr>
            <a:r>
              <a:rPr lang="nl-NL" sz="2000" dirty="0">
                <a:latin typeface="Calibri" panose="020F0502020204030204" pitchFamily="34" charset="0"/>
              </a:rPr>
              <a:t>428	</a:t>
            </a:r>
            <a:r>
              <a:rPr lang="nl-NL" sz="2000" dirty="0" err="1">
                <a:latin typeface="Calibri" panose="020F0502020204030204" pitchFamily="34" charset="0"/>
              </a:rPr>
              <a:t>fundamenta</a:t>
            </a:r>
            <a:r>
              <a:rPr lang="nl-NL" sz="2000" dirty="0">
                <a:latin typeface="Calibri" panose="020F0502020204030204" pitchFamily="34" charset="0"/>
              </a:rPr>
              <a:t> </a:t>
            </a:r>
            <a:r>
              <a:rPr lang="nl-NL" sz="2000" dirty="0" err="1">
                <a:latin typeface="Calibri" panose="020F0502020204030204" pitchFamily="34" charset="0"/>
              </a:rPr>
              <a:t>locant</a:t>
            </a:r>
            <a:r>
              <a:rPr lang="nl-NL" sz="2000" dirty="0">
                <a:latin typeface="Calibri" panose="020F0502020204030204" pitchFamily="34" charset="0"/>
              </a:rPr>
              <a:t> </a:t>
            </a:r>
            <a:r>
              <a:rPr lang="nl-NL" sz="2000" dirty="0" err="1">
                <a:latin typeface="Calibri" panose="020F0502020204030204" pitchFamily="34" charset="0"/>
              </a:rPr>
              <a:t>alii</a:t>
            </a:r>
            <a:r>
              <a:rPr lang="nl-NL" sz="2000" dirty="0">
                <a:latin typeface="Calibri" panose="020F0502020204030204" pitchFamily="34" charset="0"/>
              </a:rPr>
              <a:t>, </a:t>
            </a:r>
            <a:r>
              <a:rPr lang="nl-NL" sz="2000" dirty="0" err="1">
                <a:latin typeface="Calibri" panose="020F0502020204030204" pitchFamily="34" charset="0"/>
              </a:rPr>
              <a:t>immanesque</a:t>
            </a:r>
            <a:r>
              <a:rPr lang="nl-NL" sz="2000" dirty="0">
                <a:latin typeface="Calibri" panose="020F0502020204030204" pitchFamily="34" charset="0"/>
              </a:rPr>
              <a:t> </a:t>
            </a:r>
            <a:r>
              <a:rPr lang="nl-NL" sz="2000" dirty="0" err="1">
                <a:latin typeface="Calibri" panose="020F0502020204030204" pitchFamily="34" charset="0"/>
              </a:rPr>
              <a:t>columnas</a:t>
            </a:r>
            <a:endParaRPr lang="nl-NL" sz="2000" dirty="0">
              <a:latin typeface="Calibri" panose="020F0502020204030204" pitchFamily="34" charset="0"/>
            </a:endParaRPr>
          </a:p>
          <a:p>
            <a:pPr>
              <a:spcAft>
                <a:spcPts val="4200"/>
              </a:spcAft>
              <a:tabLst>
                <a:tab pos="811213" algn="l"/>
              </a:tabLst>
            </a:pPr>
            <a:r>
              <a:rPr lang="nl-NL" sz="2000" dirty="0">
                <a:latin typeface="Calibri" panose="020F0502020204030204" pitchFamily="34" charset="0"/>
              </a:rPr>
              <a:t>429	</a:t>
            </a:r>
            <a:r>
              <a:rPr lang="nl-NL" sz="2000" dirty="0" err="1">
                <a:latin typeface="Calibri" panose="020F0502020204030204" pitchFamily="34" charset="0"/>
              </a:rPr>
              <a:t>rupibus</a:t>
            </a:r>
            <a:r>
              <a:rPr lang="nl-NL" sz="2000" dirty="0">
                <a:latin typeface="Calibri" panose="020F0502020204030204" pitchFamily="34" charset="0"/>
              </a:rPr>
              <a:t> </a:t>
            </a:r>
            <a:r>
              <a:rPr lang="nl-NL" sz="2000" dirty="0" err="1">
                <a:latin typeface="Calibri" panose="020F0502020204030204" pitchFamily="34" charset="0"/>
              </a:rPr>
              <a:t>excidunt</a:t>
            </a:r>
            <a:r>
              <a:rPr lang="nl-NL" sz="2000" dirty="0">
                <a:latin typeface="Calibri" panose="020F0502020204030204" pitchFamily="34" charset="0"/>
              </a:rPr>
              <a:t>, </a:t>
            </a:r>
            <a:r>
              <a:rPr lang="nl-NL" sz="2000" dirty="0" err="1">
                <a:latin typeface="Calibri" panose="020F0502020204030204" pitchFamily="34" charset="0"/>
              </a:rPr>
              <a:t>scaenis</a:t>
            </a:r>
            <a:r>
              <a:rPr lang="nl-NL" sz="2000" dirty="0">
                <a:latin typeface="Calibri" panose="020F0502020204030204" pitchFamily="34" charset="0"/>
              </a:rPr>
              <a:t> </a:t>
            </a:r>
            <a:r>
              <a:rPr lang="nl-NL" sz="2000" dirty="0" err="1">
                <a:latin typeface="Calibri" panose="020F0502020204030204" pitchFamily="34" charset="0"/>
              </a:rPr>
              <a:t>decora</a:t>
            </a:r>
            <a:r>
              <a:rPr lang="nl-NL" sz="2000" dirty="0">
                <a:latin typeface="Calibri" panose="020F0502020204030204" pitchFamily="34" charset="0"/>
              </a:rPr>
              <a:t> </a:t>
            </a:r>
            <a:r>
              <a:rPr lang="nl-NL" sz="2000" dirty="0" err="1">
                <a:latin typeface="Calibri" panose="020F0502020204030204" pitchFamily="34" charset="0"/>
              </a:rPr>
              <a:t>apta</a:t>
            </a:r>
            <a:r>
              <a:rPr lang="nl-NL" sz="2000" dirty="0">
                <a:latin typeface="Calibri" panose="020F0502020204030204" pitchFamily="34" charset="0"/>
              </a:rPr>
              <a:t> </a:t>
            </a:r>
            <a:r>
              <a:rPr lang="nl-NL" sz="2000" dirty="0" err="1">
                <a:latin typeface="Calibri" panose="020F0502020204030204" pitchFamily="34" charset="0"/>
              </a:rPr>
              <a:t>futuris</a:t>
            </a:r>
            <a:r>
              <a:rPr lang="nl-NL" sz="2000" dirty="0">
                <a:latin typeface="Calibri" panose="020F0502020204030204" pitchFamily="34" charset="0"/>
              </a:rPr>
              <a:t>:</a:t>
            </a:r>
          </a:p>
        </p:txBody>
      </p:sp>
      <p:sp>
        <p:nvSpPr>
          <p:cNvPr id="31" name="Actieknop: Terug of Vorige 30">
            <a:hlinkClick r:id="" action="ppaction://hlinkshowjump?jump=previousslide" highlightClick="1"/>
          </p:cNvPr>
          <p:cNvSpPr/>
          <p:nvPr/>
        </p:nvSpPr>
        <p:spPr bwMode="auto">
          <a:xfrm>
            <a:off x="8361600" y="60126"/>
            <a:ext cx="720000" cy="288000"/>
          </a:xfrm>
          <a:prstGeom prst="actionButtonBackPrevious">
            <a:avLst/>
          </a:prstGeom>
          <a:solidFill>
            <a:schemeClr val="bg1">
              <a:lumMod val="75000"/>
              <a:alpha val="50000"/>
            </a:schemeClr>
          </a:solidFill>
          <a:ln w="0" cap="flat" cmpd="sng" algn="ctr">
            <a:noFill/>
            <a:prstDash val="solid"/>
            <a:round/>
            <a:headEnd type="none" w="med" len="med"/>
            <a:tailEnd type="triangle" w="med" len="med"/>
          </a:ln>
          <a:effectLst/>
          <a:scene3d>
            <a:camera prst="orthographicFront"/>
            <a:lightRig rig="threePt" dir="t"/>
          </a:scene3d>
          <a:sp3d prstMaterial="dkEdge"/>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32" name="Actieknop: Verder of Volgende 31">
            <a:hlinkClick r:id="" action="ppaction://hlinkshowjump?jump=nextslide" highlightClick="1"/>
          </p:cNvPr>
          <p:cNvSpPr/>
          <p:nvPr/>
        </p:nvSpPr>
        <p:spPr bwMode="auto">
          <a:xfrm>
            <a:off x="8361600" y="803874"/>
            <a:ext cx="720000" cy="288000"/>
          </a:xfrm>
          <a:prstGeom prst="actionButtonForwardNext">
            <a:avLst/>
          </a:prstGeom>
          <a:solidFill>
            <a:schemeClr val="bg1">
              <a:lumMod val="75000"/>
              <a:alpha val="50000"/>
            </a:schemeClr>
          </a:solidFill>
          <a:ln w="38100" cap="flat" cmpd="sng" algn="ctr">
            <a:noFill/>
            <a:prstDash val="solid"/>
            <a:round/>
            <a:headEnd type="none" w="med" len="med"/>
            <a:tailEnd type="triangle" w="med" len="me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33" name="Actieknop: Document 32">
            <a:hlinkClick r:id="rId2" action="ppaction://hlinksldjump" highlightClick="1"/>
          </p:cNvPr>
          <p:cNvSpPr/>
          <p:nvPr/>
        </p:nvSpPr>
        <p:spPr bwMode="auto">
          <a:xfrm>
            <a:off x="8361600" y="434118"/>
            <a:ext cx="720000" cy="288000"/>
          </a:xfrm>
          <a:prstGeom prst="actionButtonDocument">
            <a:avLst/>
          </a:prstGeom>
          <a:solidFill>
            <a:schemeClr val="bg1">
              <a:lumMod val="75000"/>
              <a:alpha val="50000"/>
            </a:schemeClr>
          </a:solidFill>
          <a:ln w="38100" cap="flat" cmpd="sng" algn="ctr">
            <a:noFill/>
            <a:prstDash val="solid"/>
            <a:round/>
            <a:headEnd type="none" w="med" len="med"/>
            <a:tailEnd type="triangle" w="med" len="me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lumMod val="65000"/>
                    <a:lumOff val="35000"/>
                  </a:schemeClr>
                </a:solidFill>
                <a:effectLst/>
                <a:latin typeface="Calibri" pitchFamily="34" charset="0"/>
              </a:rPr>
              <a:t>v</a:t>
            </a:r>
            <a:endParaRPr kumimoji="0" lang="nl-NL" sz="2400" b="1" i="0" u="none" strike="noStrike" cap="none" normalizeH="0" baseline="0" dirty="0">
              <a:ln>
                <a:noFill/>
              </a:ln>
              <a:solidFill>
                <a:schemeClr val="tx1">
                  <a:lumMod val="65000"/>
                  <a:lumOff val="35000"/>
                </a:schemeClr>
              </a:solidFill>
              <a:effectLst/>
              <a:latin typeface="Calibri" pitchFamily="34" charset="0"/>
            </a:endParaRPr>
          </a:p>
        </p:txBody>
      </p:sp>
      <p:cxnSp>
        <p:nvCxnSpPr>
          <p:cNvPr id="8" name="Straight Connector 10">
            <a:extLst>
              <a:ext uri="{FF2B5EF4-FFF2-40B4-BE49-F238E27FC236}">
                <a16:creationId xmlns:a16="http://schemas.microsoft.com/office/drawing/2014/main" id="{5FD591D7-1E24-45A0-B0CF-069BD593B3AF}"/>
              </a:ext>
            </a:extLst>
          </p:cNvPr>
          <p:cNvCxnSpPr/>
          <p:nvPr/>
        </p:nvCxnSpPr>
        <p:spPr bwMode="auto">
          <a:xfrm>
            <a:off x="3670080" y="1504904"/>
            <a:ext cx="1" cy="720000"/>
          </a:xfrm>
          <a:prstGeom prst="line">
            <a:avLst/>
          </a:pr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Connector 10">
            <a:extLst>
              <a:ext uri="{FF2B5EF4-FFF2-40B4-BE49-F238E27FC236}">
                <a16:creationId xmlns:a16="http://schemas.microsoft.com/office/drawing/2014/main" id="{DE0B4ED5-5572-443E-9F41-0F8B482C6ADB}"/>
              </a:ext>
            </a:extLst>
          </p:cNvPr>
          <p:cNvCxnSpPr>
            <a:cxnSpLocks/>
          </p:cNvCxnSpPr>
          <p:nvPr/>
        </p:nvCxnSpPr>
        <p:spPr bwMode="auto">
          <a:xfrm>
            <a:off x="2647904" y="1985928"/>
            <a:ext cx="932888" cy="0"/>
          </a:xfrm>
          <a:prstGeom prst="line">
            <a:avLst/>
          </a:prstGeom>
          <a:noFill/>
          <a:ln w="31750" cap="flat" cmpd="sng" algn="ctr">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Rounded Rectangle 12">
            <a:extLst>
              <a:ext uri="{FF2B5EF4-FFF2-40B4-BE49-F238E27FC236}">
                <a16:creationId xmlns:a16="http://schemas.microsoft.com/office/drawing/2014/main" id="{3D904832-2FAC-460E-B75A-470F975177B5}"/>
              </a:ext>
            </a:extLst>
          </p:cNvPr>
          <p:cNvSpPr/>
          <p:nvPr/>
        </p:nvSpPr>
        <p:spPr bwMode="auto">
          <a:xfrm>
            <a:off x="2287136" y="1361288"/>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O</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
        <p:nvSpPr>
          <p:cNvPr id="12" name="Rounded Rectangle 12">
            <a:extLst>
              <a:ext uri="{FF2B5EF4-FFF2-40B4-BE49-F238E27FC236}">
                <a16:creationId xmlns:a16="http://schemas.microsoft.com/office/drawing/2014/main" id="{1C468AB0-DD8B-4D8E-8616-0EBA87494237}"/>
              </a:ext>
            </a:extLst>
          </p:cNvPr>
          <p:cNvSpPr/>
          <p:nvPr/>
        </p:nvSpPr>
        <p:spPr bwMode="auto">
          <a:xfrm>
            <a:off x="1756492" y="1361288"/>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LV</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cxnSp>
        <p:nvCxnSpPr>
          <p:cNvPr id="13" name="Straight Connector 10">
            <a:extLst>
              <a:ext uri="{FF2B5EF4-FFF2-40B4-BE49-F238E27FC236}">
                <a16:creationId xmlns:a16="http://schemas.microsoft.com/office/drawing/2014/main" id="{AC54143C-F108-43B9-96C2-6B470D45E380}"/>
              </a:ext>
            </a:extLst>
          </p:cNvPr>
          <p:cNvCxnSpPr/>
          <p:nvPr/>
        </p:nvCxnSpPr>
        <p:spPr bwMode="auto">
          <a:xfrm>
            <a:off x="5894816" y="3204000"/>
            <a:ext cx="1" cy="720000"/>
          </a:xfrm>
          <a:prstGeom prst="line">
            <a:avLst/>
          </a:pr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0">
            <a:extLst>
              <a:ext uri="{FF2B5EF4-FFF2-40B4-BE49-F238E27FC236}">
                <a16:creationId xmlns:a16="http://schemas.microsoft.com/office/drawing/2014/main" id="{0E6D4D9D-FF7C-487C-89A9-EF76F0E0208F}"/>
              </a:ext>
            </a:extLst>
          </p:cNvPr>
          <p:cNvCxnSpPr>
            <a:cxnSpLocks/>
          </p:cNvCxnSpPr>
          <p:nvPr/>
        </p:nvCxnSpPr>
        <p:spPr bwMode="auto">
          <a:xfrm>
            <a:off x="2497912" y="2827720"/>
            <a:ext cx="616436" cy="0"/>
          </a:xfrm>
          <a:prstGeom prst="line">
            <a:avLst/>
          </a:prstGeom>
          <a:noFill/>
          <a:ln w="31750" cap="flat" cmpd="sng" algn="ctr">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Connector 10">
            <a:extLst>
              <a:ext uri="{FF2B5EF4-FFF2-40B4-BE49-F238E27FC236}">
                <a16:creationId xmlns:a16="http://schemas.microsoft.com/office/drawing/2014/main" id="{EEAA0EBD-C152-4CDC-B9C0-6A84A0B9AF50}"/>
              </a:ext>
            </a:extLst>
          </p:cNvPr>
          <p:cNvCxnSpPr>
            <a:cxnSpLocks/>
          </p:cNvCxnSpPr>
          <p:nvPr/>
        </p:nvCxnSpPr>
        <p:spPr bwMode="auto">
          <a:xfrm>
            <a:off x="2031468" y="3669512"/>
            <a:ext cx="856948" cy="0"/>
          </a:xfrm>
          <a:prstGeom prst="line">
            <a:avLst/>
          </a:prstGeom>
          <a:noFill/>
          <a:ln w="31750" cap="flat" cmpd="sng" algn="ctr">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0">
            <a:extLst>
              <a:ext uri="{FF2B5EF4-FFF2-40B4-BE49-F238E27FC236}">
                <a16:creationId xmlns:a16="http://schemas.microsoft.com/office/drawing/2014/main" id="{4BF49DDF-5198-4ED1-93AC-2691F1EFDD97}"/>
              </a:ext>
            </a:extLst>
          </p:cNvPr>
          <p:cNvCxnSpPr/>
          <p:nvPr/>
        </p:nvCxnSpPr>
        <p:spPr bwMode="auto">
          <a:xfrm>
            <a:off x="3580791" y="2358575"/>
            <a:ext cx="1" cy="720000"/>
          </a:xfrm>
          <a:prstGeom prst="line">
            <a:avLst/>
          </a:pr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Plus 25">
            <a:extLst>
              <a:ext uri="{FF2B5EF4-FFF2-40B4-BE49-F238E27FC236}">
                <a16:creationId xmlns:a16="http://schemas.microsoft.com/office/drawing/2014/main" id="{7AEE2F70-41D3-48D8-A371-BAC0C462882F}"/>
              </a:ext>
            </a:extLst>
          </p:cNvPr>
          <p:cNvSpPr/>
          <p:nvPr/>
        </p:nvSpPr>
        <p:spPr bwMode="auto">
          <a:xfrm>
            <a:off x="4692256" y="2827720"/>
            <a:ext cx="180000" cy="180000"/>
          </a:xfrm>
          <a:prstGeom prst="mathPlus">
            <a:avLst>
              <a:gd name="adj1" fmla="val 17170"/>
            </a:avLst>
          </a:prstGeom>
          <a:solidFill>
            <a:srgbClr val="0000CC"/>
          </a:solidFill>
          <a:ln w="0">
            <a:solidFill>
              <a:srgbClr val="0000CC"/>
            </a:solidFill>
            <a:prstDash val="soli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22" name="Rounded Rectangle 12">
            <a:extLst>
              <a:ext uri="{FF2B5EF4-FFF2-40B4-BE49-F238E27FC236}">
                <a16:creationId xmlns:a16="http://schemas.microsoft.com/office/drawing/2014/main" id="{EB595043-87F2-4CBB-A203-31D3B59B967E}"/>
              </a:ext>
            </a:extLst>
          </p:cNvPr>
          <p:cNvSpPr/>
          <p:nvPr/>
        </p:nvSpPr>
        <p:spPr bwMode="auto">
          <a:xfrm>
            <a:off x="1628396" y="2178000"/>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LV</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
        <p:nvSpPr>
          <p:cNvPr id="5" name="Vrije vorm: vorm 4">
            <a:extLst>
              <a:ext uri="{FF2B5EF4-FFF2-40B4-BE49-F238E27FC236}">
                <a16:creationId xmlns:a16="http://schemas.microsoft.com/office/drawing/2014/main" id="{23D5D73A-6265-4B7C-A695-7C2FF0E05FF1}"/>
              </a:ext>
            </a:extLst>
          </p:cNvPr>
          <p:cNvSpPr/>
          <p:nvPr/>
        </p:nvSpPr>
        <p:spPr bwMode="auto">
          <a:xfrm>
            <a:off x="1714500" y="1995854"/>
            <a:ext cx="2549769" cy="580292"/>
          </a:xfrm>
          <a:custGeom>
            <a:avLst/>
            <a:gdLst>
              <a:gd name="connsiteX0" fmla="*/ 2549769 w 2549769"/>
              <a:gd name="connsiteY0" fmla="*/ 0 h 580292"/>
              <a:gd name="connsiteX1" fmla="*/ 2118946 w 2549769"/>
              <a:gd name="connsiteY1" fmla="*/ 325315 h 580292"/>
              <a:gd name="connsiteX2" fmla="*/ 1257300 w 2549769"/>
              <a:gd name="connsiteY2" fmla="*/ 175846 h 580292"/>
              <a:gd name="connsiteX3" fmla="*/ 844062 w 2549769"/>
              <a:gd name="connsiteY3" fmla="*/ 360484 h 580292"/>
              <a:gd name="connsiteX4" fmla="*/ 518746 w 2549769"/>
              <a:gd name="connsiteY4" fmla="*/ 254977 h 580292"/>
              <a:gd name="connsiteX5" fmla="*/ 0 w 2549769"/>
              <a:gd name="connsiteY5" fmla="*/ 580292 h 580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49769" h="580292">
                <a:moveTo>
                  <a:pt x="2549769" y="0"/>
                </a:moveTo>
                <a:cubicBezTo>
                  <a:pt x="2442063" y="148003"/>
                  <a:pt x="2334357" y="296007"/>
                  <a:pt x="2118946" y="325315"/>
                </a:cubicBezTo>
                <a:cubicBezTo>
                  <a:pt x="1903534" y="354623"/>
                  <a:pt x="1469781" y="169985"/>
                  <a:pt x="1257300" y="175846"/>
                </a:cubicBezTo>
                <a:cubicBezTo>
                  <a:pt x="1044819" y="181707"/>
                  <a:pt x="967154" y="347296"/>
                  <a:pt x="844062" y="360484"/>
                </a:cubicBezTo>
                <a:cubicBezTo>
                  <a:pt x="720970" y="373672"/>
                  <a:pt x="659423" y="218342"/>
                  <a:pt x="518746" y="254977"/>
                </a:cubicBezTo>
                <a:cubicBezTo>
                  <a:pt x="378069" y="291612"/>
                  <a:pt x="189034" y="435952"/>
                  <a:pt x="0" y="580292"/>
                </a:cubicBezTo>
              </a:path>
            </a:pathLst>
          </a:custGeom>
          <a:noFill/>
          <a:ln w="38100" cap="flat" cmpd="sng" algn="ctr">
            <a:solidFill>
              <a:schemeClr val="bg1"/>
            </a:solidFill>
            <a:prstDash val="solid"/>
            <a:round/>
            <a:headEnd type="none" w="med" len="med"/>
            <a:tailEnd type="triangle" w="med" len="med"/>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21" name="Rounded Rectangle 12">
            <a:extLst>
              <a:ext uri="{FF2B5EF4-FFF2-40B4-BE49-F238E27FC236}">
                <a16:creationId xmlns:a16="http://schemas.microsoft.com/office/drawing/2014/main" id="{2D3FA019-824F-4472-A2BE-935DF950BFC3}"/>
              </a:ext>
            </a:extLst>
          </p:cNvPr>
          <p:cNvSpPr/>
          <p:nvPr/>
        </p:nvSpPr>
        <p:spPr bwMode="auto">
          <a:xfrm>
            <a:off x="3186756" y="2178000"/>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O</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
        <p:nvSpPr>
          <p:cNvPr id="24" name="Rounded Rectangle 12">
            <a:extLst>
              <a:ext uri="{FF2B5EF4-FFF2-40B4-BE49-F238E27FC236}">
                <a16:creationId xmlns:a16="http://schemas.microsoft.com/office/drawing/2014/main" id="{43302E62-B8D7-4EBE-8616-39290C69063A}"/>
              </a:ext>
            </a:extLst>
          </p:cNvPr>
          <p:cNvSpPr/>
          <p:nvPr/>
        </p:nvSpPr>
        <p:spPr bwMode="auto">
          <a:xfrm>
            <a:off x="5323213" y="2178000"/>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LV</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
        <p:nvSpPr>
          <p:cNvPr id="6" name="Vrije vorm: vorm 5">
            <a:extLst>
              <a:ext uri="{FF2B5EF4-FFF2-40B4-BE49-F238E27FC236}">
                <a16:creationId xmlns:a16="http://schemas.microsoft.com/office/drawing/2014/main" id="{EEC0CF23-8A6C-4ECF-B921-9934AC961761}"/>
              </a:ext>
            </a:extLst>
          </p:cNvPr>
          <p:cNvSpPr/>
          <p:nvPr/>
        </p:nvSpPr>
        <p:spPr bwMode="auto">
          <a:xfrm>
            <a:off x="4106008" y="2787162"/>
            <a:ext cx="1450730" cy="641838"/>
          </a:xfrm>
          <a:custGeom>
            <a:avLst/>
            <a:gdLst>
              <a:gd name="connsiteX0" fmla="*/ 0 w 1450730"/>
              <a:gd name="connsiteY0" fmla="*/ 641838 h 641838"/>
              <a:gd name="connsiteX1" fmla="*/ 272561 w 1450730"/>
              <a:gd name="connsiteY1" fmla="*/ 281353 h 641838"/>
              <a:gd name="connsiteX2" fmla="*/ 1143000 w 1450730"/>
              <a:gd name="connsiteY2" fmla="*/ 422030 h 641838"/>
              <a:gd name="connsiteX3" fmla="*/ 1450730 w 1450730"/>
              <a:gd name="connsiteY3" fmla="*/ 0 h 641838"/>
            </a:gdLst>
            <a:ahLst/>
            <a:cxnLst>
              <a:cxn ang="0">
                <a:pos x="connsiteX0" y="connsiteY0"/>
              </a:cxn>
              <a:cxn ang="0">
                <a:pos x="connsiteX1" y="connsiteY1"/>
              </a:cxn>
              <a:cxn ang="0">
                <a:pos x="connsiteX2" y="connsiteY2"/>
              </a:cxn>
              <a:cxn ang="0">
                <a:pos x="connsiteX3" y="connsiteY3"/>
              </a:cxn>
            </a:cxnLst>
            <a:rect l="l" t="t" r="r" b="b"/>
            <a:pathLst>
              <a:path w="1450730" h="641838">
                <a:moveTo>
                  <a:pt x="0" y="641838"/>
                </a:moveTo>
                <a:cubicBezTo>
                  <a:pt x="41030" y="479913"/>
                  <a:pt x="82061" y="317988"/>
                  <a:pt x="272561" y="281353"/>
                </a:cubicBezTo>
                <a:cubicBezTo>
                  <a:pt x="463061" y="244718"/>
                  <a:pt x="946639" y="468922"/>
                  <a:pt x="1143000" y="422030"/>
                </a:cubicBezTo>
                <a:cubicBezTo>
                  <a:pt x="1339361" y="375138"/>
                  <a:pt x="1384788" y="65942"/>
                  <a:pt x="1450730" y="0"/>
                </a:cubicBezTo>
              </a:path>
            </a:pathLst>
          </a:custGeom>
          <a:noFill/>
          <a:ln w="38100" cap="flat" cmpd="sng" algn="ctr">
            <a:solidFill>
              <a:schemeClr val="bg1"/>
            </a:solidFill>
            <a:prstDash val="solid"/>
            <a:round/>
            <a:headEnd type="none" w="med" len="med"/>
            <a:tailEnd type="triangle" w="med" len="med"/>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15" name="Vrije vorm: vorm 14">
            <a:extLst>
              <a:ext uri="{FF2B5EF4-FFF2-40B4-BE49-F238E27FC236}">
                <a16:creationId xmlns:a16="http://schemas.microsoft.com/office/drawing/2014/main" id="{55F2E7AF-6774-4546-A405-4B3974F8BC46}"/>
              </a:ext>
            </a:extLst>
          </p:cNvPr>
          <p:cNvSpPr/>
          <p:nvPr/>
        </p:nvSpPr>
        <p:spPr bwMode="auto">
          <a:xfrm>
            <a:off x="3297115" y="3234016"/>
            <a:ext cx="2171700" cy="212569"/>
          </a:xfrm>
          <a:custGeom>
            <a:avLst/>
            <a:gdLst>
              <a:gd name="connsiteX0" fmla="*/ 2171700 w 2171700"/>
              <a:gd name="connsiteY0" fmla="*/ 177399 h 212569"/>
              <a:gd name="connsiteX1" fmla="*/ 2004647 w 2171700"/>
              <a:gd name="connsiteY1" fmla="*/ 98269 h 212569"/>
              <a:gd name="connsiteX2" fmla="*/ 1274885 w 2171700"/>
              <a:gd name="connsiteY2" fmla="*/ 115853 h 212569"/>
              <a:gd name="connsiteX3" fmla="*/ 430823 w 2171700"/>
              <a:gd name="connsiteY3" fmla="*/ 1553 h 212569"/>
              <a:gd name="connsiteX4" fmla="*/ 0 w 2171700"/>
              <a:gd name="connsiteY4" fmla="*/ 212569 h 2125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1700" h="212569">
                <a:moveTo>
                  <a:pt x="2171700" y="177399"/>
                </a:moveTo>
                <a:cubicBezTo>
                  <a:pt x="2162908" y="142963"/>
                  <a:pt x="2154116" y="108527"/>
                  <a:pt x="2004647" y="98269"/>
                </a:cubicBezTo>
                <a:cubicBezTo>
                  <a:pt x="1855178" y="88011"/>
                  <a:pt x="1537189" y="131972"/>
                  <a:pt x="1274885" y="115853"/>
                </a:cubicBezTo>
                <a:cubicBezTo>
                  <a:pt x="1012581" y="99734"/>
                  <a:pt x="643304" y="-14566"/>
                  <a:pt x="430823" y="1553"/>
                </a:cubicBezTo>
                <a:cubicBezTo>
                  <a:pt x="218342" y="17672"/>
                  <a:pt x="109171" y="115120"/>
                  <a:pt x="0" y="212569"/>
                </a:cubicBezTo>
              </a:path>
            </a:pathLst>
          </a:custGeom>
          <a:noFill/>
          <a:ln w="38100" cap="flat" cmpd="sng" algn="ctr">
            <a:solidFill>
              <a:srgbClr val="FFFF99"/>
            </a:solidFill>
            <a:prstDash val="solid"/>
            <a:round/>
            <a:headEnd type="none" w="med" len="med"/>
            <a:tailEnd type="triangle" w="med" len="med"/>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Tree>
    <p:extLst>
      <p:ext uri="{BB962C8B-B14F-4D97-AF65-F5344CB8AC3E}">
        <p14:creationId xmlns:p14="http://schemas.microsoft.com/office/powerpoint/2010/main" val="708699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37"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barn(outVertical)">
                                      <p:cBhvr>
                                        <p:cTn id="14" dur="5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750" fill="hold"/>
                                        <p:tgtEl>
                                          <p:spTgt spid="11"/>
                                        </p:tgtEl>
                                        <p:attrNameLst>
                                          <p:attrName>ppt_w</p:attrName>
                                        </p:attrNameLst>
                                      </p:cBhvr>
                                      <p:tavLst>
                                        <p:tav tm="0">
                                          <p:val>
                                            <p:fltVal val="0"/>
                                          </p:val>
                                        </p:tav>
                                        <p:tav tm="100000">
                                          <p:val>
                                            <p:strVal val="#ppt_w"/>
                                          </p:val>
                                        </p:tav>
                                      </p:tavLst>
                                    </p:anim>
                                    <p:anim calcmode="lin" valueType="num">
                                      <p:cBhvr>
                                        <p:cTn id="20" dur="750" fill="hold"/>
                                        <p:tgtEl>
                                          <p:spTgt spid="11"/>
                                        </p:tgtEl>
                                        <p:attrNameLst>
                                          <p:attrName>ppt_h</p:attrName>
                                        </p:attrNameLst>
                                      </p:cBhvr>
                                      <p:tavLst>
                                        <p:tav tm="0">
                                          <p:val>
                                            <p:fltVal val="0"/>
                                          </p:val>
                                        </p:tav>
                                        <p:tav tm="100000">
                                          <p:val>
                                            <p:strVal val="#ppt_h"/>
                                          </p:val>
                                        </p:tav>
                                      </p:tavLst>
                                    </p:anim>
                                    <p:anim calcmode="lin" valueType="num">
                                      <p:cBhvr>
                                        <p:cTn id="21" dur="750" fill="hold"/>
                                        <p:tgtEl>
                                          <p:spTgt spid="11"/>
                                        </p:tgtEl>
                                        <p:attrNameLst>
                                          <p:attrName>style.rotation</p:attrName>
                                        </p:attrNameLst>
                                      </p:cBhvr>
                                      <p:tavLst>
                                        <p:tav tm="0">
                                          <p:val>
                                            <p:fltVal val="90"/>
                                          </p:val>
                                        </p:tav>
                                        <p:tav tm="100000">
                                          <p:val>
                                            <p:fltVal val="0"/>
                                          </p:val>
                                        </p:tav>
                                      </p:tavLst>
                                    </p:anim>
                                    <p:animEffect transition="in" filter="fade">
                                      <p:cBhvr>
                                        <p:cTn id="22" dur="75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750" fill="hold"/>
                                        <p:tgtEl>
                                          <p:spTgt spid="12"/>
                                        </p:tgtEl>
                                        <p:attrNameLst>
                                          <p:attrName>ppt_w</p:attrName>
                                        </p:attrNameLst>
                                      </p:cBhvr>
                                      <p:tavLst>
                                        <p:tav tm="0">
                                          <p:val>
                                            <p:fltVal val="0"/>
                                          </p:val>
                                        </p:tav>
                                        <p:tav tm="100000">
                                          <p:val>
                                            <p:strVal val="#ppt_w"/>
                                          </p:val>
                                        </p:tav>
                                      </p:tavLst>
                                    </p:anim>
                                    <p:anim calcmode="lin" valueType="num">
                                      <p:cBhvr>
                                        <p:cTn id="28" dur="750" fill="hold"/>
                                        <p:tgtEl>
                                          <p:spTgt spid="12"/>
                                        </p:tgtEl>
                                        <p:attrNameLst>
                                          <p:attrName>ppt_h</p:attrName>
                                        </p:attrNameLst>
                                      </p:cBhvr>
                                      <p:tavLst>
                                        <p:tav tm="0">
                                          <p:val>
                                            <p:fltVal val="0"/>
                                          </p:val>
                                        </p:tav>
                                        <p:tav tm="100000">
                                          <p:val>
                                            <p:strVal val="#ppt_h"/>
                                          </p:val>
                                        </p:tav>
                                      </p:tavLst>
                                    </p:anim>
                                    <p:anim calcmode="lin" valueType="num">
                                      <p:cBhvr>
                                        <p:cTn id="29" dur="750" fill="hold"/>
                                        <p:tgtEl>
                                          <p:spTgt spid="12"/>
                                        </p:tgtEl>
                                        <p:attrNameLst>
                                          <p:attrName>style.rotation</p:attrName>
                                        </p:attrNameLst>
                                      </p:cBhvr>
                                      <p:tavLst>
                                        <p:tav tm="0">
                                          <p:val>
                                            <p:fltVal val="90"/>
                                          </p:val>
                                        </p:tav>
                                        <p:tav tm="100000">
                                          <p:val>
                                            <p:fltVal val="0"/>
                                          </p:val>
                                        </p:tav>
                                      </p:tavLst>
                                    </p:anim>
                                    <p:animEffect transition="in" filter="fade">
                                      <p:cBhvr>
                                        <p:cTn id="30" dur="75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fade">
                                      <p:cBhvr>
                                        <p:cTn id="35" dur="1000"/>
                                        <p:tgtEl>
                                          <p:spTgt spid="13"/>
                                        </p:tgtEl>
                                      </p:cBhvr>
                                    </p:animEffect>
                                    <p:anim calcmode="lin" valueType="num">
                                      <p:cBhvr>
                                        <p:cTn id="36" dur="1000" fill="hold"/>
                                        <p:tgtEl>
                                          <p:spTgt spid="13"/>
                                        </p:tgtEl>
                                        <p:attrNameLst>
                                          <p:attrName>ppt_x</p:attrName>
                                        </p:attrNameLst>
                                      </p:cBhvr>
                                      <p:tavLst>
                                        <p:tav tm="0">
                                          <p:val>
                                            <p:strVal val="#ppt_x"/>
                                          </p:val>
                                        </p:tav>
                                        <p:tav tm="100000">
                                          <p:val>
                                            <p:strVal val="#ppt_x"/>
                                          </p:val>
                                        </p:tav>
                                      </p:tavLst>
                                    </p:anim>
                                    <p:anim calcmode="lin" valueType="num">
                                      <p:cBhvr>
                                        <p:cTn id="37"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6" presetClass="entr" presetSubtype="37" fill="hold"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barn(outVertical)">
                                      <p:cBhvr>
                                        <p:cTn id="42" dur="500"/>
                                        <p:tgtEl>
                                          <p:spTgt spid="14"/>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37" fill="hold"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barn(outVertical)">
                                      <p:cBhvr>
                                        <p:cTn id="47" dur="500"/>
                                        <p:tgtEl>
                                          <p:spTgt spid="16"/>
                                        </p:tgtEl>
                                      </p:cBhvr>
                                    </p:animEffect>
                                  </p:childTnLst>
                                </p:cTn>
                              </p:par>
                            </p:childTnLst>
                          </p:cTn>
                        </p:par>
                      </p:childTnLst>
                    </p:cTn>
                  </p:par>
                  <p:par>
                    <p:cTn id="48" fill="hold">
                      <p:stCondLst>
                        <p:cond delay="indefinite"/>
                      </p:stCondLst>
                      <p:childTnLst>
                        <p:par>
                          <p:cTn id="49" fill="hold">
                            <p:stCondLst>
                              <p:cond delay="0"/>
                            </p:stCondLst>
                            <p:childTnLst>
                              <p:par>
                                <p:cTn id="50" presetID="47" presetClass="entr" presetSubtype="0" fill="hold" nodeType="click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fade">
                                      <p:cBhvr>
                                        <p:cTn id="52" dur="1000"/>
                                        <p:tgtEl>
                                          <p:spTgt spid="19"/>
                                        </p:tgtEl>
                                      </p:cBhvr>
                                    </p:animEffect>
                                    <p:anim calcmode="lin" valueType="num">
                                      <p:cBhvr>
                                        <p:cTn id="53" dur="1000" fill="hold"/>
                                        <p:tgtEl>
                                          <p:spTgt spid="19"/>
                                        </p:tgtEl>
                                        <p:attrNameLst>
                                          <p:attrName>ppt_x</p:attrName>
                                        </p:attrNameLst>
                                      </p:cBhvr>
                                      <p:tavLst>
                                        <p:tav tm="0">
                                          <p:val>
                                            <p:strVal val="#ppt_x"/>
                                          </p:val>
                                        </p:tav>
                                        <p:tav tm="100000">
                                          <p:val>
                                            <p:strVal val="#ppt_x"/>
                                          </p:val>
                                        </p:tav>
                                      </p:tavLst>
                                    </p:anim>
                                    <p:anim calcmode="lin" valueType="num">
                                      <p:cBhvr>
                                        <p:cTn id="54" dur="1000" fill="hold"/>
                                        <p:tgtEl>
                                          <p:spTgt spid="19"/>
                                        </p:tgtEl>
                                        <p:attrNameLst>
                                          <p:attrName>ppt_y</p:attrName>
                                        </p:attrNameLst>
                                      </p:cBhvr>
                                      <p:tavLst>
                                        <p:tav tm="0">
                                          <p:val>
                                            <p:strVal val="#ppt_y-.1"/>
                                          </p:val>
                                        </p:tav>
                                        <p:tav tm="100000">
                                          <p:val>
                                            <p:strVal val="#ppt_y"/>
                                          </p:val>
                                        </p:tav>
                                      </p:tavLst>
                                    </p:anim>
                                  </p:childTnLst>
                                </p:cTn>
                              </p:par>
                              <p:par>
                                <p:cTn id="55" presetID="35" presetClass="entr" presetSubtype="0" fill="hold" grpId="0" nodeType="with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fade">
                                      <p:cBhvr>
                                        <p:cTn id="57" dur="1000"/>
                                        <p:tgtEl>
                                          <p:spTgt spid="20"/>
                                        </p:tgtEl>
                                      </p:cBhvr>
                                    </p:animEffect>
                                    <p:anim calcmode="lin" valueType="num">
                                      <p:cBhvr>
                                        <p:cTn id="58" dur="1000" fill="hold"/>
                                        <p:tgtEl>
                                          <p:spTgt spid="20"/>
                                        </p:tgtEl>
                                        <p:attrNameLst>
                                          <p:attrName>style.rotation</p:attrName>
                                        </p:attrNameLst>
                                      </p:cBhvr>
                                      <p:tavLst>
                                        <p:tav tm="0">
                                          <p:val>
                                            <p:fltVal val="720"/>
                                          </p:val>
                                        </p:tav>
                                        <p:tav tm="100000">
                                          <p:val>
                                            <p:fltVal val="0"/>
                                          </p:val>
                                        </p:tav>
                                      </p:tavLst>
                                    </p:anim>
                                    <p:anim calcmode="lin" valueType="num">
                                      <p:cBhvr>
                                        <p:cTn id="59" dur="1000" fill="hold"/>
                                        <p:tgtEl>
                                          <p:spTgt spid="20"/>
                                        </p:tgtEl>
                                        <p:attrNameLst>
                                          <p:attrName>ppt_h</p:attrName>
                                        </p:attrNameLst>
                                      </p:cBhvr>
                                      <p:tavLst>
                                        <p:tav tm="0">
                                          <p:val>
                                            <p:fltVal val="0"/>
                                          </p:val>
                                        </p:tav>
                                        <p:tav tm="100000">
                                          <p:val>
                                            <p:strVal val="#ppt_h"/>
                                          </p:val>
                                        </p:tav>
                                      </p:tavLst>
                                    </p:anim>
                                    <p:anim calcmode="lin" valueType="num">
                                      <p:cBhvr>
                                        <p:cTn id="60" dur="1000" fill="hold"/>
                                        <p:tgtEl>
                                          <p:spTgt spid="20"/>
                                        </p:tgtEl>
                                        <p:attrNameLst>
                                          <p:attrName>ppt_w</p:attrName>
                                        </p:attrNameLst>
                                      </p:cBhvr>
                                      <p:tavLst>
                                        <p:tav tm="0">
                                          <p:val>
                                            <p:fltVal val="0"/>
                                          </p:val>
                                        </p:tav>
                                        <p:tav tm="100000">
                                          <p:val>
                                            <p:strVal val="#ppt_w"/>
                                          </p:val>
                                        </p:tav>
                                      </p:tavLst>
                                    </p:anim>
                                  </p:childTnLst>
                                </p:cTn>
                              </p:par>
                            </p:childTnLst>
                          </p:cTn>
                        </p:par>
                      </p:childTnLst>
                    </p:cTn>
                  </p:par>
                  <p:par>
                    <p:cTn id="61" fill="hold">
                      <p:stCondLst>
                        <p:cond delay="indefinite"/>
                      </p:stCondLst>
                      <p:childTnLst>
                        <p:par>
                          <p:cTn id="62" fill="hold">
                            <p:stCondLst>
                              <p:cond delay="0"/>
                            </p:stCondLst>
                            <p:childTnLst>
                              <p:par>
                                <p:cTn id="63" presetID="31" presetClass="entr" presetSubtype="0" fill="hold" grpId="0" nodeType="clickEffect">
                                  <p:stCondLst>
                                    <p:cond delay="0"/>
                                  </p:stCondLst>
                                  <p:childTnLst>
                                    <p:set>
                                      <p:cBhvr>
                                        <p:cTn id="64" dur="1" fill="hold">
                                          <p:stCondLst>
                                            <p:cond delay="0"/>
                                          </p:stCondLst>
                                        </p:cTn>
                                        <p:tgtEl>
                                          <p:spTgt spid="21"/>
                                        </p:tgtEl>
                                        <p:attrNameLst>
                                          <p:attrName>style.visibility</p:attrName>
                                        </p:attrNameLst>
                                      </p:cBhvr>
                                      <p:to>
                                        <p:strVal val="visible"/>
                                      </p:to>
                                    </p:set>
                                    <p:anim calcmode="lin" valueType="num">
                                      <p:cBhvr>
                                        <p:cTn id="65" dur="750" fill="hold"/>
                                        <p:tgtEl>
                                          <p:spTgt spid="21"/>
                                        </p:tgtEl>
                                        <p:attrNameLst>
                                          <p:attrName>ppt_w</p:attrName>
                                        </p:attrNameLst>
                                      </p:cBhvr>
                                      <p:tavLst>
                                        <p:tav tm="0">
                                          <p:val>
                                            <p:fltVal val="0"/>
                                          </p:val>
                                        </p:tav>
                                        <p:tav tm="100000">
                                          <p:val>
                                            <p:strVal val="#ppt_w"/>
                                          </p:val>
                                        </p:tav>
                                      </p:tavLst>
                                    </p:anim>
                                    <p:anim calcmode="lin" valueType="num">
                                      <p:cBhvr>
                                        <p:cTn id="66" dur="750" fill="hold"/>
                                        <p:tgtEl>
                                          <p:spTgt spid="21"/>
                                        </p:tgtEl>
                                        <p:attrNameLst>
                                          <p:attrName>ppt_h</p:attrName>
                                        </p:attrNameLst>
                                      </p:cBhvr>
                                      <p:tavLst>
                                        <p:tav tm="0">
                                          <p:val>
                                            <p:fltVal val="0"/>
                                          </p:val>
                                        </p:tav>
                                        <p:tav tm="100000">
                                          <p:val>
                                            <p:strVal val="#ppt_h"/>
                                          </p:val>
                                        </p:tav>
                                      </p:tavLst>
                                    </p:anim>
                                    <p:anim calcmode="lin" valueType="num">
                                      <p:cBhvr>
                                        <p:cTn id="67" dur="750" fill="hold"/>
                                        <p:tgtEl>
                                          <p:spTgt spid="21"/>
                                        </p:tgtEl>
                                        <p:attrNameLst>
                                          <p:attrName>style.rotation</p:attrName>
                                        </p:attrNameLst>
                                      </p:cBhvr>
                                      <p:tavLst>
                                        <p:tav tm="0">
                                          <p:val>
                                            <p:fltVal val="90"/>
                                          </p:val>
                                        </p:tav>
                                        <p:tav tm="100000">
                                          <p:val>
                                            <p:fltVal val="0"/>
                                          </p:val>
                                        </p:tav>
                                      </p:tavLst>
                                    </p:anim>
                                    <p:animEffect transition="in" filter="fade">
                                      <p:cBhvr>
                                        <p:cTn id="68" dur="750"/>
                                        <p:tgtEl>
                                          <p:spTgt spid="21"/>
                                        </p:tgtEl>
                                      </p:cBhvr>
                                    </p:animEffect>
                                  </p:childTnLst>
                                </p:cTn>
                              </p:par>
                            </p:childTnLst>
                          </p:cTn>
                        </p:par>
                      </p:childTnLst>
                    </p:cTn>
                  </p:par>
                  <p:par>
                    <p:cTn id="69" fill="hold">
                      <p:stCondLst>
                        <p:cond delay="indefinite"/>
                      </p:stCondLst>
                      <p:childTnLst>
                        <p:par>
                          <p:cTn id="70" fill="hold">
                            <p:stCondLst>
                              <p:cond delay="0"/>
                            </p:stCondLst>
                            <p:childTnLst>
                              <p:par>
                                <p:cTn id="71" presetID="31" presetClass="entr" presetSubtype="0" fill="hold" grpId="0" nodeType="clickEffect">
                                  <p:stCondLst>
                                    <p:cond delay="0"/>
                                  </p:stCondLst>
                                  <p:childTnLst>
                                    <p:set>
                                      <p:cBhvr>
                                        <p:cTn id="72" dur="1" fill="hold">
                                          <p:stCondLst>
                                            <p:cond delay="0"/>
                                          </p:stCondLst>
                                        </p:cTn>
                                        <p:tgtEl>
                                          <p:spTgt spid="22"/>
                                        </p:tgtEl>
                                        <p:attrNameLst>
                                          <p:attrName>style.visibility</p:attrName>
                                        </p:attrNameLst>
                                      </p:cBhvr>
                                      <p:to>
                                        <p:strVal val="visible"/>
                                      </p:to>
                                    </p:set>
                                    <p:anim calcmode="lin" valueType="num">
                                      <p:cBhvr>
                                        <p:cTn id="73" dur="750" fill="hold"/>
                                        <p:tgtEl>
                                          <p:spTgt spid="22"/>
                                        </p:tgtEl>
                                        <p:attrNameLst>
                                          <p:attrName>ppt_w</p:attrName>
                                        </p:attrNameLst>
                                      </p:cBhvr>
                                      <p:tavLst>
                                        <p:tav tm="0">
                                          <p:val>
                                            <p:fltVal val="0"/>
                                          </p:val>
                                        </p:tav>
                                        <p:tav tm="100000">
                                          <p:val>
                                            <p:strVal val="#ppt_w"/>
                                          </p:val>
                                        </p:tav>
                                      </p:tavLst>
                                    </p:anim>
                                    <p:anim calcmode="lin" valueType="num">
                                      <p:cBhvr>
                                        <p:cTn id="74" dur="750" fill="hold"/>
                                        <p:tgtEl>
                                          <p:spTgt spid="22"/>
                                        </p:tgtEl>
                                        <p:attrNameLst>
                                          <p:attrName>ppt_h</p:attrName>
                                        </p:attrNameLst>
                                      </p:cBhvr>
                                      <p:tavLst>
                                        <p:tav tm="0">
                                          <p:val>
                                            <p:fltVal val="0"/>
                                          </p:val>
                                        </p:tav>
                                        <p:tav tm="100000">
                                          <p:val>
                                            <p:strVal val="#ppt_h"/>
                                          </p:val>
                                        </p:tav>
                                      </p:tavLst>
                                    </p:anim>
                                    <p:anim calcmode="lin" valueType="num">
                                      <p:cBhvr>
                                        <p:cTn id="75" dur="750" fill="hold"/>
                                        <p:tgtEl>
                                          <p:spTgt spid="22"/>
                                        </p:tgtEl>
                                        <p:attrNameLst>
                                          <p:attrName>style.rotation</p:attrName>
                                        </p:attrNameLst>
                                      </p:cBhvr>
                                      <p:tavLst>
                                        <p:tav tm="0">
                                          <p:val>
                                            <p:fltVal val="90"/>
                                          </p:val>
                                        </p:tav>
                                        <p:tav tm="100000">
                                          <p:val>
                                            <p:fltVal val="0"/>
                                          </p:val>
                                        </p:tav>
                                      </p:tavLst>
                                    </p:anim>
                                    <p:animEffect transition="in" filter="fade">
                                      <p:cBhvr>
                                        <p:cTn id="76" dur="750"/>
                                        <p:tgtEl>
                                          <p:spTgt spid="22"/>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2" fill="hold" grpId="0" nodeType="clickEffect">
                                  <p:stCondLst>
                                    <p:cond delay="0"/>
                                  </p:stCondLst>
                                  <p:childTnLst>
                                    <p:set>
                                      <p:cBhvr>
                                        <p:cTn id="80" dur="1" fill="hold">
                                          <p:stCondLst>
                                            <p:cond delay="0"/>
                                          </p:stCondLst>
                                        </p:cTn>
                                        <p:tgtEl>
                                          <p:spTgt spid="5"/>
                                        </p:tgtEl>
                                        <p:attrNameLst>
                                          <p:attrName>style.visibility</p:attrName>
                                        </p:attrNameLst>
                                      </p:cBhvr>
                                      <p:to>
                                        <p:strVal val="visible"/>
                                      </p:to>
                                    </p:set>
                                    <p:animEffect transition="in" filter="wipe(right)">
                                      <p:cBhvr>
                                        <p:cTn id="81" dur="500"/>
                                        <p:tgtEl>
                                          <p:spTgt spid="5"/>
                                        </p:tgtEl>
                                      </p:cBhvr>
                                    </p:animEffect>
                                  </p:childTnLst>
                                </p:cTn>
                              </p:par>
                            </p:childTnLst>
                          </p:cTn>
                        </p:par>
                      </p:childTnLst>
                    </p:cTn>
                  </p:par>
                  <p:par>
                    <p:cTn id="82" fill="hold">
                      <p:stCondLst>
                        <p:cond delay="indefinite"/>
                      </p:stCondLst>
                      <p:childTnLst>
                        <p:par>
                          <p:cTn id="83" fill="hold">
                            <p:stCondLst>
                              <p:cond delay="0"/>
                            </p:stCondLst>
                            <p:childTnLst>
                              <p:par>
                                <p:cTn id="84" presetID="31" presetClass="entr" presetSubtype="0" fill="hold" grpId="0" nodeType="click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p:cTn id="86" dur="750" fill="hold"/>
                                        <p:tgtEl>
                                          <p:spTgt spid="24"/>
                                        </p:tgtEl>
                                        <p:attrNameLst>
                                          <p:attrName>ppt_w</p:attrName>
                                        </p:attrNameLst>
                                      </p:cBhvr>
                                      <p:tavLst>
                                        <p:tav tm="0">
                                          <p:val>
                                            <p:fltVal val="0"/>
                                          </p:val>
                                        </p:tav>
                                        <p:tav tm="100000">
                                          <p:val>
                                            <p:strVal val="#ppt_w"/>
                                          </p:val>
                                        </p:tav>
                                      </p:tavLst>
                                    </p:anim>
                                    <p:anim calcmode="lin" valueType="num">
                                      <p:cBhvr>
                                        <p:cTn id="87" dur="750" fill="hold"/>
                                        <p:tgtEl>
                                          <p:spTgt spid="24"/>
                                        </p:tgtEl>
                                        <p:attrNameLst>
                                          <p:attrName>ppt_h</p:attrName>
                                        </p:attrNameLst>
                                      </p:cBhvr>
                                      <p:tavLst>
                                        <p:tav tm="0">
                                          <p:val>
                                            <p:fltVal val="0"/>
                                          </p:val>
                                        </p:tav>
                                        <p:tav tm="100000">
                                          <p:val>
                                            <p:strVal val="#ppt_h"/>
                                          </p:val>
                                        </p:tav>
                                      </p:tavLst>
                                    </p:anim>
                                    <p:anim calcmode="lin" valueType="num">
                                      <p:cBhvr>
                                        <p:cTn id="88" dur="750" fill="hold"/>
                                        <p:tgtEl>
                                          <p:spTgt spid="24"/>
                                        </p:tgtEl>
                                        <p:attrNameLst>
                                          <p:attrName>style.rotation</p:attrName>
                                        </p:attrNameLst>
                                      </p:cBhvr>
                                      <p:tavLst>
                                        <p:tav tm="0">
                                          <p:val>
                                            <p:fltVal val="90"/>
                                          </p:val>
                                        </p:tav>
                                        <p:tav tm="100000">
                                          <p:val>
                                            <p:fltVal val="0"/>
                                          </p:val>
                                        </p:tav>
                                      </p:tavLst>
                                    </p:anim>
                                    <p:animEffect transition="in" filter="fade">
                                      <p:cBhvr>
                                        <p:cTn id="89" dur="750"/>
                                        <p:tgtEl>
                                          <p:spTgt spid="24"/>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grpId="0" nodeType="clickEffect">
                                  <p:stCondLst>
                                    <p:cond delay="0"/>
                                  </p:stCondLst>
                                  <p:childTnLst>
                                    <p:set>
                                      <p:cBhvr>
                                        <p:cTn id="93" dur="1" fill="hold">
                                          <p:stCondLst>
                                            <p:cond delay="0"/>
                                          </p:stCondLst>
                                        </p:cTn>
                                        <p:tgtEl>
                                          <p:spTgt spid="6"/>
                                        </p:tgtEl>
                                        <p:attrNameLst>
                                          <p:attrName>style.visibility</p:attrName>
                                        </p:attrNameLst>
                                      </p:cBhvr>
                                      <p:to>
                                        <p:strVal val="visible"/>
                                      </p:to>
                                    </p:set>
                                    <p:animEffect transition="in" filter="wipe(left)">
                                      <p:cBhvr>
                                        <p:cTn id="94" dur="500"/>
                                        <p:tgtEl>
                                          <p:spTgt spid="6"/>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2" fill="hold" grpId="0" nodeType="clickEffect">
                                  <p:stCondLst>
                                    <p:cond delay="0"/>
                                  </p:stCondLst>
                                  <p:childTnLst>
                                    <p:set>
                                      <p:cBhvr>
                                        <p:cTn id="98" dur="1" fill="hold">
                                          <p:stCondLst>
                                            <p:cond delay="0"/>
                                          </p:stCondLst>
                                        </p:cTn>
                                        <p:tgtEl>
                                          <p:spTgt spid="15"/>
                                        </p:tgtEl>
                                        <p:attrNameLst>
                                          <p:attrName>style.visibility</p:attrName>
                                        </p:attrNameLst>
                                      </p:cBhvr>
                                      <p:to>
                                        <p:strVal val="visible"/>
                                      </p:to>
                                    </p:set>
                                    <p:animEffect transition="in" filter="wipe(right)">
                                      <p:cBhvr>
                                        <p:cTn id="9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20" grpId="0" animBg="1"/>
      <p:bldP spid="22" grpId="0" animBg="1"/>
      <p:bldP spid="5" grpId="0" animBg="1"/>
      <p:bldP spid="21" grpId="0" animBg="1"/>
      <p:bldP spid="24" grpId="0" animBg="1"/>
      <p:bldP spid="6" grpId="0" animBg="1"/>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MARTInkShape-10"/>
          <p:cNvSpPr/>
          <p:nvPr/>
        </p:nvSpPr>
        <p:spPr bwMode="auto">
          <a:xfrm>
            <a:off x="3430800" y="629972"/>
            <a:ext cx="149992" cy="128649"/>
          </a:xfrm>
          <a:custGeom>
            <a:avLst/>
            <a:gdLst/>
            <a:ahLst/>
            <a:cxnLst/>
            <a:rect l="0" t="0" r="0" b="0"/>
            <a:pathLst>
              <a:path w="149992" h="128649">
                <a:moveTo>
                  <a:pt x="132145" y="75473"/>
                </a:moveTo>
                <a:lnTo>
                  <a:pt x="132145" y="32393"/>
                </a:lnTo>
                <a:lnTo>
                  <a:pt x="132145" y="17769"/>
                </a:lnTo>
                <a:lnTo>
                  <a:pt x="129500" y="12455"/>
                </a:lnTo>
                <a:lnTo>
                  <a:pt x="126008" y="6785"/>
                </a:lnTo>
                <a:lnTo>
                  <a:pt x="124457" y="958"/>
                </a:lnTo>
                <a:lnTo>
                  <a:pt x="123051" y="0"/>
                </a:lnTo>
                <a:lnTo>
                  <a:pt x="121122" y="353"/>
                </a:lnTo>
                <a:lnTo>
                  <a:pt x="101415" y="8049"/>
                </a:lnTo>
                <a:lnTo>
                  <a:pt x="75988" y="13979"/>
                </a:lnTo>
                <a:lnTo>
                  <a:pt x="35669" y="39532"/>
                </a:lnTo>
                <a:lnTo>
                  <a:pt x="10383" y="64372"/>
                </a:lnTo>
                <a:lnTo>
                  <a:pt x="2251" y="78578"/>
                </a:lnTo>
                <a:lnTo>
                  <a:pt x="0" y="86114"/>
                </a:lnTo>
                <a:lnTo>
                  <a:pt x="392" y="88520"/>
                </a:lnTo>
                <a:lnTo>
                  <a:pt x="1646" y="90124"/>
                </a:lnTo>
                <a:lnTo>
                  <a:pt x="3474" y="91194"/>
                </a:lnTo>
                <a:lnTo>
                  <a:pt x="4693" y="92899"/>
                </a:lnTo>
                <a:lnTo>
                  <a:pt x="7400" y="100039"/>
                </a:lnTo>
                <a:lnTo>
                  <a:pt x="11549" y="105574"/>
                </a:lnTo>
                <a:lnTo>
                  <a:pt x="16700" y="108695"/>
                </a:lnTo>
                <a:lnTo>
                  <a:pt x="47999" y="120189"/>
                </a:lnTo>
                <a:lnTo>
                  <a:pt x="58485" y="125985"/>
                </a:lnTo>
                <a:lnTo>
                  <a:pt x="85012" y="128648"/>
                </a:lnTo>
                <a:lnTo>
                  <a:pt x="93999" y="126226"/>
                </a:lnTo>
                <a:lnTo>
                  <a:pt x="102293" y="122835"/>
                </a:lnTo>
                <a:lnTo>
                  <a:pt x="117126" y="119933"/>
                </a:lnTo>
                <a:lnTo>
                  <a:pt x="131531" y="113213"/>
                </a:lnTo>
                <a:lnTo>
                  <a:pt x="134712" y="112539"/>
                </a:lnTo>
                <a:lnTo>
                  <a:pt x="140893" y="106499"/>
                </a:lnTo>
                <a:lnTo>
                  <a:pt x="145955" y="98192"/>
                </a:lnTo>
                <a:lnTo>
                  <a:pt x="148805" y="86945"/>
                </a:lnTo>
                <a:lnTo>
                  <a:pt x="149974" y="42826"/>
                </a:lnTo>
                <a:lnTo>
                  <a:pt x="149991" y="32521"/>
                </a:lnTo>
                <a:lnTo>
                  <a:pt x="149003" y="28979"/>
                </a:lnTo>
                <a:lnTo>
                  <a:pt x="147353" y="26618"/>
                </a:lnTo>
                <a:lnTo>
                  <a:pt x="137574" y="18088"/>
                </a:lnTo>
                <a:lnTo>
                  <a:pt x="134773" y="17372"/>
                </a:lnTo>
                <a:lnTo>
                  <a:pt x="131912" y="17888"/>
                </a:lnTo>
                <a:lnTo>
                  <a:pt x="126089" y="20114"/>
                </a:lnTo>
                <a:lnTo>
                  <a:pt x="114286" y="21895"/>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flat" cmpd="sng" algn="ctr">
                <a:solidFill>
                  <a:srgbClr val="0093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47" name="Tekstvak 46"/>
          <p:cNvSpPr txBox="1"/>
          <p:nvPr/>
        </p:nvSpPr>
        <p:spPr>
          <a:xfrm>
            <a:off x="2272" y="0"/>
            <a:ext cx="9144000" cy="1170000"/>
          </a:xfrm>
          <a:prstGeom prst="rect">
            <a:avLst/>
          </a:prstGeom>
          <a:noFill/>
        </p:spPr>
        <p:txBody>
          <a:bodyPr wrap="square" lIns="180000" tIns="180000" rIns="180000" bIns="180000" rtlCol="0" anchor="ctr" anchorCtr="0">
            <a:noAutofit/>
          </a:bodyPr>
          <a:lstStyle/>
          <a:p>
            <a:pPr marL="609600" lvl="0" indent="-609600" fontAlgn="base">
              <a:spcAft>
                <a:spcPct val="0"/>
              </a:spcAft>
            </a:pPr>
            <a:r>
              <a:rPr lang="en-US" sz="4400" b="1" dirty="0">
                <a:solidFill>
                  <a:srgbClr val="FFFFFF">
                    <a:lumMod val="75000"/>
                  </a:srgbClr>
                </a:solidFill>
                <a:effectLst>
                  <a:outerShdw blurRad="38100" dist="38100" dir="2700000" algn="tl">
                    <a:srgbClr val="000000">
                      <a:alpha val="43137"/>
                    </a:srgbClr>
                  </a:outerShdw>
                </a:effectLst>
                <a:latin typeface="Calibri" pitchFamily="34" charset="0"/>
              </a:rPr>
              <a:t>4  Rome </a:t>
            </a:r>
            <a:r>
              <a:rPr lang="en-US" sz="4400" b="1" dirty="0" err="1">
                <a:solidFill>
                  <a:srgbClr val="FFFFFF">
                    <a:lumMod val="75000"/>
                  </a:srgbClr>
                </a:solidFill>
                <a:effectLst>
                  <a:outerShdw blurRad="38100" dist="38100" dir="2700000" algn="tl">
                    <a:srgbClr val="000000">
                      <a:alpha val="43137"/>
                    </a:srgbClr>
                  </a:outerShdw>
                </a:effectLst>
                <a:latin typeface="Calibri" pitchFamily="34" charset="0"/>
              </a:rPr>
              <a:t>en</a:t>
            </a:r>
            <a:r>
              <a:rPr lang="en-US" sz="4400" b="1" dirty="0">
                <a:solidFill>
                  <a:srgbClr val="FFFFFF">
                    <a:lumMod val="75000"/>
                  </a:srgbClr>
                </a:solidFill>
                <a:effectLst>
                  <a:outerShdw blurRad="38100" dist="38100" dir="2700000" algn="tl">
                    <a:srgbClr val="000000">
                      <a:alpha val="43137"/>
                    </a:srgbClr>
                  </a:outerShdw>
                </a:effectLst>
                <a:latin typeface="Calibri" pitchFamily="34" charset="0"/>
              </a:rPr>
              <a:t> </a:t>
            </a:r>
            <a:r>
              <a:rPr lang="en-US" sz="4400" b="1" dirty="0" err="1">
                <a:solidFill>
                  <a:srgbClr val="FFFFFF">
                    <a:lumMod val="75000"/>
                  </a:srgbClr>
                </a:solidFill>
                <a:effectLst>
                  <a:outerShdw blurRad="38100" dist="38100" dir="2700000" algn="tl">
                    <a:srgbClr val="000000">
                      <a:alpha val="43137"/>
                    </a:srgbClr>
                  </a:outerShdw>
                </a:effectLst>
                <a:latin typeface="Calibri" pitchFamily="34" charset="0"/>
              </a:rPr>
              <a:t>Karthago</a:t>
            </a:r>
            <a:endParaRPr lang="en-US" sz="4400" b="1" dirty="0">
              <a:solidFill>
                <a:srgbClr val="FFFFFF">
                  <a:lumMod val="75000"/>
                </a:srgbClr>
              </a:solidFill>
              <a:effectLst>
                <a:outerShdw blurRad="38100" dist="38100" dir="2700000" algn="tl">
                  <a:srgbClr val="000000">
                    <a:alpha val="43137"/>
                  </a:srgbClr>
                </a:outerShdw>
              </a:effectLst>
              <a:latin typeface="Calibri" pitchFamily="34" charset="0"/>
            </a:endParaRPr>
          </a:p>
          <a:p>
            <a:pPr marL="609600" indent="-609600" fontAlgn="base">
              <a:spcAft>
                <a:spcPct val="0"/>
              </a:spcAft>
            </a:pPr>
            <a:r>
              <a:rPr lang="en-US" sz="2400" b="1" dirty="0" err="1">
                <a:solidFill>
                  <a:schemeClr val="bg1">
                    <a:lumMod val="65000"/>
                  </a:schemeClr>
                </a:solidFill>
                <a:effectLst>
                  <a:outerShdw blurRad="38100" dist="38100" dir="2700000" algn="tl">
                    <a:srgbClr val="000000">
                      <a:alpha val="43137"/>
                    </a:srgbClr>
                  </a:outerShdw>
                </a:effectLst>
                <a:latin typeface="Calibri" pitchFamily="34" charset="0"/>
              </a:rPr>
              <a:t>Karthago</a:t>
            </a:r>
            <a:endParaRPr lang="nl-NL" sz="2400" b="1" baseline="30000" dirty="0">
              <a:solidFill>
                <a:schemeClr val="bg1">
                  <a:lumMod val="65000"/>
                </a:schemeClr>
              </a:solidFill>
              <a:effectLst>
                <a:outerShdw blurRad="38100" dist="38100" dir="2700000" algn="tl">
                  <a:srgbClr val="000000">
                    <a:alpha val="43137"/>
                  </a:srgbClr>
                </a:outerShdw>
              </a:effectLst>
              <a:latin typeface="Calibri" pitchFamily="34" charset="0"/>
            </a:endParaRPr>
          </a:p>
        </p:txBody>
      </p:sp>
      <p:sp>
        <p:nvSpPr>
          <p:cNvPr id="10" name="Tekstvak 9"/>
          <p:cNvSpPr txBox="1"/>
          <p:nvPr/>
        </p:nvSpPr>
        <p:spPr>
          <a:xfrm>
            <a:off x="0" y="1170000"/>
            <a:ext cx="9144000" cy="5688000"/>
          </a:xfrm>
          <a:prstGeom prst="rect">
            <a:avLst/>
          </a:prstGeom>
          <a:solidFill>
            <a:schemeClr val="bg1">
              <a:lumMod val="75000"/>
              <a:alpha val="85000"/>
            </a:schemeClr>
          </a:solidFill>
          <a:effectLst/>
        </p:spPr>
        <p:txBody>
          <a:bodyPr wrap="square" lIns="360000" tIns="540000" rIns="360000" bIns="540000" rtlCol="0">
            <a:noAutofit/>
          </a:bodyPr>
          <a:lstStyle/>
          <a:p>
            <a:pPr>
              <a:spcAft>
                <a:spcPts val="4200"/>
              </a:spcAft>
              <a:tabLst>
                <a:tab pos="811213" algn="l"/>
              </a:tabLst>
            </a:pPr>
            <a:r>
              <a:rPr lang="nl-NL" sz="2000" dirty="0">
                <a:latin typeface="Calibri" panose="020F0502020204030204" pitchFamily="34" charset="0"/>
              </a:rPr>
              <a:t>430	</a:t>
            </a:r>
            <a:r>
              <a:rPr lang="nl-NL" sz="2000" dirty="0" err="1">
                <a:latin typeface="Calibri" panose="020F0502020204030204" pitchFamily="34" charset="0"/>
              </a:rPr>
              <a:t>qualis</a:t>
            </a:r>
            <a:r>
              <a:rPr lang="nl-NL" sz="2000" dirty="0">
                <a:latin typeface="Calibri" panose="020F0502020204030204" pitchFamily="34" charset="0"/>
              </a:rPr>
              <a:t> </a:t>
            </a:r>
            <a:r>
              <a:rPr lang="nl-NL" sz="2000" dirty="0" err="1">
                <a:latin typeface="Calibri" panose="020F0502020204030204" pitchFamily="34" charset="0"/>
              </a:rPr>
              <a:t>apes</a:t>
            </a:r>
            <a:r>
              <a:rPr lang="nl-NL" sz="2000" dirty="0">
                <a:latin typeface="Calibri" panose="020F0502020204030204" pitchFamily="34" charset="0"/>
              </a:rPr>
              <a:t> </a:t>
            </a:r>
            <a:r>
              <a:rPr lang="nl-NL" sz="2000" dirty="0" err="1">
                <a:latin typeface="Calibri" panose="020F0502020204030204" pitchFamily="34" charset="0"/>
              </a:rPr>
              <a:t>aestate</a:t>
            </a:r>
            <a:r>
              <a:rPr lang="nl-NL" sz="2000" dirty="0">
                <a:latin typeface="Calibri" panose="020F0502020204030204" pitchFamily="34" charset="0"/>
              </a:rPr>
              <a:t> nova per </a:t>
            </a:r>
            <a:r>
              <a:rPr lang="nl-NL" sz="2000" dirty="0" err="1">
                <a:latin typeface="Calibri" panose="020F0502020204030204" pitchFamily="34" charset="0"/>
              </a:rPr>
              <a:t>florea</a:t>
            </a:r>
            <a:r>
              <a:rPr lang="nl-NL" sz="2000" dirty="0">
                <a:latin typeface="Calibri" panose="020F0502020204030204" pitchFamily="34" charset="0"/>
              </a:rPr>
              <a:t> </a:t>
            </a:r>
            <a:r>
              <a:rPr lang="nl-NL" sz="2000" dirty="0" err="1">
                <a:latin typeface="Calibri" panose="020F0502020204030204" pitchFamily="34" charset="0"/>
              </a:rPr>
              <a:t>rura</a:t>
            </a:r>
            <a:endParaRPr lang="nl-NL" sz="2000" dirty="0">
              <a:latin typeface="Calibri" panose="020F0502020204030204" pitchFamily="34" charset="0"/>
            </a:endParaRPr>
          </a:p>
          <a:p>
            <a:pPr>
              <a:spcAft>
                <a:spcPts val="4200"/>
              </a:spcAft>
              <a:tabLst>
                <a:tab pos="811213" algn="l"/>
              </a:tabLst>
            </a:pPr>
            <a:r>
              <a:rPr lang="nl-NL" sz="2000" dirty="0">
                <a:latin typeface="Calibri" panose="020F0502020204030204" pitchFamily="34" charset="0"/>
              </a:rPr>
              <a:t>431	</a:t>
            </a:r>
            <a:r>
              <a:rPr lang="nl-NL" sz="2000" dirty="0" err="1">
                <a:latin typeface="Calibri" panose="020F0502020204030204" pitchFamily="34" charset="0"/>
              </a:rPr>
              <a:t>exercet</a:t>
            </a:r>
            <a:r>
              <a:rPr lang="nl-NL" sz="2000" dirty="0">
                <a:latin typeface="Calibri" panose="020F0502020204030204" pitchFamily="34" charset="0"/>
              </a:rPr>
              <a:t> sub </a:t>
            </a:r>
            <a:r>
              <a:rPr lang="nl-NL" sz="2000" dirty="0" err="1">
                <a:latin typeface="Calibri" panose="020F0502020204030204" pitchFamily="34" charset="0"/>
              </a:rPr>
              <a:t>sole</a:t>
            </a:r>
            <a:r>
              <a:rPr lang="nl-NL" sz="2000" dirty="0">
                <a:latin typeface="Calibri" panose="020F0502020204030204" pitchFamily="34" charset="0"/>
              </a:rPr>
              <a:t> </a:t>
            </a:r>
            <a:r>
              <a:rPr lang="nl-NL" sz="2000" dirty="0" err="1">
                <a:latin typeface="Calibri" panose="020F0502020204030204" pitchFamily="34" charset="0"/>
              </a:rPr>
              <a:t>labor</a:t>
            </a:r>
            <a:r>
              <a:rPr lang="nl-NL" sz="2000" dirty="0">
                <a:latin typeface="Calibri" panose="020F0502020204030204" pitchFamily="34" charset="0"/>
              </a:rPr>
              <a:t>, cum </a:t>
            </a:r>
            <a:r>
              <a:rPr lang="nl-NL" sz="2000" dirty="0" err="1">
                <a:latin typeface="Calibri" panose="020F0502020204030204" pitchFamily="34" charset="0"/>
              </a:rPr>
              <a:t>gentis</a:t>
            </a:r>
            <a:r>
              <a:rPr lang="nl-NL" sz="2000" dirty="0">
                <a:latin typeface="Calibri" panose="020F0502020204030204" pitchFamily="34" charset="0"/>
              </a:rPr>
              <a:t> </a:t>
            </a:r>
            <a:r>
              <a:rPr lang="nl-NL" sz="2000" dirty="0" err="1">
                <a:latin typeface="Calibri" panose="020F0502020204030204" pitchFamily="34" charset="0"/>
              </a:rPr>
              <a:t>adultos</a:t>
            </a:r>
            <a:endParaRPr lang="nl-NL" sz="2000" dirty="0">
              <a:latin typeface="Calibri" panose="020F0502020204030204" pitchFamily="34" charset="0"/>
            </a:endParaRPr>
          </a:p>
          <a:p>
            <a:pPr>
              <a:spcAft>
                <a:spcPts val="4200"/>
              </a:spcAft>
              <a:tabLst>
                <a:tab pos="811213" algn="l"/>
              </a:tabLst>
            </a:pPr>
            <a:r>
              <a:rPr lang="nl-NL" sz="2000" dirty="0">
                <a:latin typeface="Calibri" panose="020F0502020204030204" pitchFamily="34" charset="0"/>
              </a:rPr>
              <a:t>432	</a:t>
            </a:r>
            <a:r>
              <a:rPr lang="nl-NL" sz="2000" dirty="0" err="1">
                <a:latin typeface="Calibri" panose="020F0502020204030204" pitchFamily="34" charset="0"/>
              </a:rPr>
              <a:t>educunt</a:t>
            </a:r>
            <a:r>
              <a:rPr lang="nl-NL" sz="2000" dirty="0">
                <a:latin typeface="Calibri" panose="020F0502020204030204" pitchFamily="34" charset="0"/>
              </a:rPr>
              <a:t> </a:t>
            </a:r>
            <a:r>
              <a:rPr lang="nl-NL" sz="2000" dirty="0" err="1">
                <a:latin typeface="Calibri" panose="020F0502020204030204" pitchFamily="34" charset="0"/>
              </a:rPr>
              <a:t>fetus</a:t>
            </a:r>
            <a:r>
              <a:rPr lang="nl-NL" sz="2000" dirty="0">
                <a:latin typeface="Calibri" panose="020F0502020204030204" pitchFamily="34" charset="0"/>
              </a:rPr>
              <a:t>, </a:t>
            </a:r>
            <a:r>
              <a:rPr lang="nl-NL" sz="2000" dirty="0" err="1">
                <a:latin typeface="Calibri" panose="020F0502020204030204" pitchFamily="34" charset="0"/>
              </a:rPr>
              <a:t>aut</a:t>
            </a:r>
            <a:r>
              <a:rPr lang="nl-NL" sz="2000" dirty="0">
                <a:latin typeface="Calibri" panose="020F0502020204030204" pitchFamily="34" charset="0"/>
              </a:rPr>
              <a:t> cum </a:t>
            </a:r>
            <a:r>
              <a:rPr lang="nl-NL" sz="2000" dirty="0" err="1">
                <a:latin typeface="Calibri" panose="020F0502020204030204" pitchFamily="34" charset="0"/>
              </a:rPr>
              <a:t>liquentia</a:t>
            </a:r>
            <a:r>
              <a:rPr lang="nl-NL" sz="2000" dirty="0">
                <a:latin typeface="Calibri" panose="020F0502020204030204" pitchFamily="34" charset="0"/>
              </a:rPr>
              <a:t> </a:t>
            </a:r>
            <a:r>
              <a:rPr lang="nl-NL" sz="2000" dirty="0" err="1">
                <a:latin typeface="Calibri" panose="020F0502020204030204" pitchFamily="34" charset="0"/>
              </a:rPr>
              <a:t>mella</a:t>
            </a:r>
            <a:endParaRPr lang="nl-NL" sz="2000" dirty="0">
              <a:latin typeface="Calibri" panose="020F0502020204030204" pitchFamily="34" charset="0"/>
            </a:endParaRPr>
          </a:p>
          <a:p>
            <a:pPr>
              <a:spcAft>
                <a:spcPts val="4200"/>
              </a:spcAft>
              <a:tabLst>
                <a:tab pos="811213" algn="l"/>
              </a:tabLst>
            </a:pPr>
            <a:r>
              <a:rPr lang="nl-NL" sz="2000" dirty="0">
                <a:latin typeface="Calibri" panose="020F0502020204030204" pitchFamily="34" charset="0"/>
              </a:rPr>
              <a:t>433	</a:t>
            </a:r>
            <a:r>
              <a:rPr lang="nl-NL" sz="2000" dirty="0" err="1">
                <a:latin typeface="Calibri" panose="020F0502020204030204" pitchFamily="34" charset="0"/>
              </a:rPr>
              <a:t>stipant</a:t>
            </a:r>
            <a:r>
              <a:rPr lang="nl-NL" sz="2000" dirty="0">
                <a:latin typeface="Calibri" panose="020F0502020204030204" pitchFamily="34" charset="0"/>
              </a:rPr>
              <a:t> et </a:t>
            </a:r>
            <a:r>
              <a:rPr lang="nl-NL" sz="2000" dirty="0" err="1">
                <a:latin typeface="Calibri" panose="020F0502020204030204" pitchFamily="34" charset="0"/>
              </a:rPr>
              <a:t>dulci</a:t>
            </a:r>
            <a:r>
              <a:rPr lang="nl-NL" sz="2000" dirty="0">
                <a:latin typeface="Calibri" panose="020F0502020204030204" pitchFamily="34" charset="0"/>
              </a:rPr>
              <a:t> </a:t>
            </a:r>
            <a:r>
              <a:rPr lang="nl-NL" sz="2000" dirty="0" err="1">
                <a:latin typeface="Calibri" panose="020F0502020204030204" pitchFamily="34" charset="0"/>
              </a:rPr>
              <a:t>distendunt</a:t>
            </a:r>
            <a:r>
              <a:rPr lang="nl-NL" sz="2000" dirty="0">
                <a:latin typeface="Calibri" panose="020F0502020204030204" pitchFamily="34" charset="0"/>
              </a:rPr>
              <a:t> </a:t>
            </a:r>
            <a:r>
              <a:rPr lang="nl-NL" sz="2000" dirty="0" err="1">
                <a:latin typeface="Calibri" panose="020F0502020204030204" pitchFamily="34" charset="0"/>
              </a:rPr>
              <a:t>nectare</a:t>
            </a:r>
            <a:r>
              <a:rPr lang="nl-NL" sz="2000" dirty="0">
                <a:latin typeface="Calibri" panose="020F0502020204030204" pitchFamily="34" charset="0"/>
              </a:rPr>
              <a:t> </a:t>
            </a:r>
            <a:r>
              <a:rPr lang="nl-NL" sz="2000" dirty="0" err="1">
                <a:latin typeface="Calibri" panose="020F0502020204030204" pitchFamily="34" charset="0"/>
              </a:rPr>
              <a:t>cellas</a:t>
            </a:r>
            <a:r>
              <a:rPr lang="nl-NL" sz="2000" dirty="0">
                <a:latin typeface="Calibri" panose="020F0502020204030204" pitchFamily="34" charset="0"/>
              </a:rPr>
              <a:t>,</a:t>
            </a:r>
          </a:p>
          <a:p>
            <a:pPr>
              <a:spcAft>
                <a:spcPts val="4200"/>
              </a:spcAft>
              <a:tabLst>
                <a:tab pos="811213" algn="l"/>
              </a:tabLst>
            </a:pPr>
            <a:r>
              <a:rPr lang="nl-NL" sz="2000" dirty="0">
                <a:latin typeface="Calibri" panose="020F0502020204030204" pitchFamily="34" charset="0"/>
              </a:rPr>
              <a:t>434	</a:t>
            </a:r>
            <a:r>
              <a:rPr lang="nl-NL" sz="2000" dirty="0" err="1">
                <a:latin typeface="Calibri" panose="020F0502020204030204" pitchFamily="34" charset="0"/>
              </a:rPr>
              <a:t>aut</a:t>
            </a:r>
            <a:r>
              <a:rPr lang="nl-NL" sz="2000" dirty="0">
                <a:latin typeface="Calibri" panose="020F0502020204030204" pitchFamily="34" charset="0"/>
              </a:rPr>
              <a:t> </a:t>
            </a:r>
            <a:r>
              <a:rPr lang="nl-NL" sz="2000" dirty="0" err="1">
                <a:latin typeface="Calibri" panose="020F0502020204030204" pitchFamily="34" charset="0"/>
              </a:rPr>
              <a:t>onera</a:t>
            </a:r>
            <a:r>
              <a:rPr lang="nl-NL" sz="2000" dirty="0">
                <a:latin typeface="Calibri" panose="020F0502020204030204" pitchFamily="34" charset="0"/>
              </a:rPr>
              <a:t> </a:t>
            </a:r>
            <a:r>
              <a:rPr lang="nl-NL" sz="2000" dirty="0" err="1">
                <a:latin typeface="Calibri" panose="020F0502020204030204" pitchFamily="34" charset="0"/>
              </a:rPr>
              <a:t>accipiunt</a:t>
            </a:r>
            <a:r>
              <a:rPr lang="nl-NL" sz="2000" dirty="0">
                <a:latin typeface="Calibri" panose="020F0502020204030204" pitchFamily="34" charset="0"/>
              </a:rPr>
              <a:t> </a:t>
            </a:r>
            <a:r>
              <a:rPr lang="nl-NL" sz="2000" dirty="0" err="1">
                <a:latin typeface="Calibri" panose="020F0502020204030204" pitchFamily="34" charset="0"/>
              </a:rPr>
              <a:t>venientum</a:t>
            </a:r>
            <a:r>
              <a:rPr lang="nl-NL" sz="2000" dirty="0">
                <a:latin typeface="Calibri" panose="020F0502020204030204" pitchFamily="34" charset="0"/>
              </a:rPr>
              <a:t>, </a:t>
            </a:r>
            <a:r>
              <a:rPr lang="nl-NL" sz="2000" dirty="0" err="1">
                <a:latin typeface="Calibri" panose="020F0502020204030204" pitchFamily="34" charset="0"/>
              </a:rPr>
              <a:t>aut</a:t>
            </a:r>
            <a:r>
              <a:rPr lang="nl-NL" sz="2000" dirty="0">
                <a:latin typeface="Calibri" panose="020F0502020204030204" pitchFamily="34" charset="0"/>
              </a:rPr>
              <a:t> </a:t>
            </a:r>
            <a:r>
              <a:rPr lang="nl-NL" sz="2000" dirty="0" err="1">
                <a:latin typeface="Calibri" panose="020F0502020204030204" pitchFamily="34" charset="0"/>
              </a:rPr>
              <a:t>agmine</a:t>
            </a:r>
            <a:r>
              <a:rPr lang="nl-NL" sz="2000" dirty="0">
                <a:latin typeface="Calibri" panose="020F0502020204030204" pitchFamily="34" charset="0"/>
              </a:rPr>
              <a:t> facto</a:t>
            </a:r>
          </a:p>
          <a:p>
            <a:pPr>
              <a:spcAft>
                <a:spcPts val="4200"/>
              </a:spcAft>
              <a:tabLst>
                <a:tab pos="811213" algn="l"/>
              </a:tabLst>
            </a:pPr>
            <a:r>
              <a:rPr lang="nl-NL" sz="2000" dirty="0">
                <a:latin typeface="Calibri" panose="020F0502020204030204" pitchFamily="34" charset="0"/>
              </a:rPr>
              <a:t>435	</a:t>
            </a:r>
            <a:r>
              <a:rPr lang="nl-NL" sz="2000" dirty="0" err="1">
                <a:latin typeface="Calibri" panose="020F0502020204030204" pitchFamily="34" charset="0"/>
              </a:rPr>
              <a:t>ignavum</a:t>
            </a:r>
            <a:r>
              <a:rPr lang="nl-NL" sz="2000" dirty="0">
                <a:latin typeface="Calibri" panose="020F0502020204030204" pitchFamily="34" charset="0"/>
              </a:rPr>
              <a:t> </a:t>
            </a:r>
            <a:r>
              <a:rPr lang="nl-NL" sz="2000" dirty="0" err="1">
                <a:latin typeface="Calibri" panose="020F0502020204030204" pitchFamily="34" charset="0"/>
              </a:rPr>
              <a:t>fucos</a:t>
            </a:r>
            <a:r>
              <a:rPr lang="nl-NL" sz="2000" dirty="0">
                <a:latin typeface="Calibri" panose="020F0502020204030204" pitchFamily="34" charset="0"/>
              </a:rPr>
              <a:t> </a:t>
            </a:r>
            <a:r>
              <a:rPr lang="nl-NL" sz="2000" dirty="0" err="1">
                <a:latin typeface="Calibri" panose="020F0502020204030204" pitchFamily="34" charset="0"/>
              </a:rPr>
              <a:t>pecus</a:t>
            </a:r>
            <a:r>
              <a:rPr lang="nl-NL" sz="2000" dirty="0">
                <a:latin typeface="Calibri" panose="020F0502020204030204" pitchFamily="34" charset="0"/>
              </a:rPr>
              <a:t> a </a:t>
            </a:r>
            <a:r>
              <a:rPr lang="nl-NL" sz="2000" dirty="0" err="1">
                <a:latin typeface="Calibri" panose="020F0502020204030204" pitchFamily="34" charset="0"/>
              </a:rPr>
              <a:t>praesepibus</a:t>
            </a:r>
            <a:r>
              <a:rPr lang="nl-NL" sz="2000" dirty="0">
                <a:latin typeface="Calibri" panose="020F0502020204030204" pitchFamily="34" charset="0"/>
              </a:rPr>
              <a:t> </a:t>
            </a:r>
            <a:r>
              <a:rPr lang="nl-NL" sz="2000" dirty="0" err="1">
                <a:latin typeface="Calibri" panose="020F0502020204030204" pitchFamily="34" charset="0"/>
              </a:rPr>
              <a:t>arcent</a:t>
            </a:r>
            <a:r>
              <a:rPr lang="nl-NL" sz="2000" dirty="0">
                <a:latin typeface="Calibri" panose="020F0502020204030204" pitchFamily="34" charset="0"/>
              </a:rPr>
              <a:t>;</a:t>
            </a:r>
          </a:p>
        </p:txBody>
      </p:sp>
      <p:sp>
        <p:nvSpPr>
          <p:cNvPr id="31" name="Actieknop: Terug of Vorige 30">
            <a:hlinkClick r:id="" action="ppaction://hlinkshowjump?jump=previousslide" highlightClick="1"/>
          </p:cNvPr>
          <p:cNvSpPr/>
          <p:nvPr/>
        </p:nvSpPr>
        <p:spPr bwMode="auto">
          <a:xfrm>
            <a:off x="8361600" y="60126"/>
            <a:ext cx="720000" cy="288000"/>
          </a:xfrm>
          <a:prstGeom prst="actionButtonBackPrevious">
            <a:avLst/>
          </a:prstGeom>
          <a:solidFill>
            <a:schemeClr val="bg1">
              <a:lumMod val="75000"/>
              <a:alpha val="50000"/>
            </a:schemeClr>
          </a:solidFill>
          <a:ln w="0" cap="flat" cmpd="sng" algn="ctr">
            <a:noFill/>
            <a:prstDash val="solid"/>
            <a:round/>
            <a:headEnd type="none" w="med" len="med"/>
            <a:tailEnd type="triangle" w="med" len="med"/>
          </a:ln>
          <a:effectLst/>
          <a:scene3d>
            <a:camera prst="orthographicFront"/>
            <a:lightRig rig="threePt" dir="t"/>
          </a:scene3d>
          <a:sp3d prstMaterial="dkEdge"/>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32" name="Actieknop: Verder of Volgende 31">
            <a:hlinkClick r:id="" action="ppaction://hlinkshowjump?jump=nextslide" highlightClick="1"/>
          </p:cNvPr>
          <p:cNvSpPr/>
          <p:nvPr/>
        </p:nvSpPr>
        <p:spPr bwMode="auto">
          <a:xfrm>
            <a:off x="8361600" y="803874"/>
            <a:ext cx="720000" cy="288000"/>
          </a:xfrm>
          <a:prstGeom prst="actionButtonForwardNext">
            <a:avLst/>
          </a:prstGeom>
          <a:solidFill>
            <a:schemeClr val="bg1">
              <a:lumMod val="75000"/>
              <a:alpha val="50000"/>
            </a:schemeClr>
          </a:solidFill>
          <a:ln w="38100" cap="flat" cmpd="sng" algn="ctr">
            <a:noFill/>
            <a:prstDash val="solid"/>
            <a:round/>
            <a:headEnd type="none" w="med" len="med"/>
            <a:tailEnd type="triangle" w="med" len="me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33" name="Actieknop: Document 32">
            <a:hlinkClick r:id="rId2" action="ppaction://hlinksldjump" highlightClick="1"/>
          </p:cNvPr>
          <p:cNvSpPr/>
          <p:nvPr/>
        </p:nvSpPr>
        <p:spPr bwMode="auto">
          <a:xfrm>
            <a:off x="8361600" y="434118"/>
            <a:ext cx="720000" cy="288000"/>
          </a:xfrm>
          <a:prstGeom prst="actionButtonDocument">
            <a:avLst/>
          </a:prstGeom>
          <a:solidFill>
            <a:schemeClr val="bg1">
              <a:lumMod val="75000"/>
              <a:alpha val="50000"/>
            </a:schemeClr>
          </a:solidFill>
          <a:ln w="38100" cap="flat" cmpd="sng" algn="ctr">
            <a:noFill/>
            <a:prstDash val="solid"/>
            <a:round/>
            <a:headEnd type="none" w="med" len="med"/>
            <a:tailEnd type="triangle" w="med" len="me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lumMod val="65000"/>
                    <a:lumOff val="35000"/>
                  </a:schemeClr>
                </a:solidFill>
                <a:effectLst/>
                <a:latin typeface="Calibri" pitchFamily="34" charset="0"/>
              </a:rPr>
              <a:t>v</a:t>
            </a:r>
            <a:endParaRPr kumimoji="0" lang="nl-NL" sz="2400" b="1" i="0" u="none" strike="noStrike" cap="none" normalizeH="0" baseline="0" dirty="0">
              <a:ln>
                <a:noFill/>
              </a:ln>
              <a:solidFill>
                <a:schemeClr val="tx1">
                  <a:lumMod val="65000"/>
                  <a:lumOff val="35000"/>
                </a:schemeClr>
              </a:solidFill>
              <a:effectLst/>
              <a:latin typeface="Calibri" pitchFamily="34" charset="0"/>
            </a:endParaRPr>
          </a:p>
        </p:txBody>
      </p:sp>
      <p:cxnSp>
        <p:nvCxnSpPr>
          <p:cNvPr id="8" name="Straight Connector 10">
            <a:extLst>
              <a:ext uri="{FF2B5EF4-FFF2-40B4-BE49-F238E27FC236}">
                <a16:creationId xmlns:a16="http://schemas.microsoft.com/office/drawing/2014/main" id="{CF6D7928-6B5C-4DCB-8EEE-23D06CBF9DBF}"/>
              </a:ext>
            </a:extLst>
          </p:cNvPr>
          <p:cNvCxnSpPr/>
          <p:nvPr/>
        </p:nvCxnSpPr>
        <p:spPr bwMode="auto">
          <a:xfrm>
            <a:off x="5654304" y="5688000"/>
            <a:ext cx="1" cy="720000"/>
          </a:xfrm>
          <a:prstGeom prst="line">
            <a:avLst/>
          </a:pr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Connector 10">
            <a:extLst>
              <a:ext uri="{FF2B5EF4-FFF2-40B4-BE49-F238E27FC236}">
                <a16:creationId xmlns:a16="http://schemas.microsoft.com/office/drawing/2014/main" id="{35ECEB4E-B4AA-4B52-8D4F-55B0A5A669C2}"/>
              </a:ext>
            </a:extLst>
          </p:cNvPr>
          <p:cNvCxnSpPr>
            <a:cxnSpLocks/>
          </p:cNvCxnSpPr>
          <p:nvPr/>
        </p:nvCxnSpPr>
        <p:spPr bwMode="auto">
          <a:xfrm>
            <a:off x="1204832" y="2827720"/>
            <a:ext cx="721536" cy="0"/>
          </a:xfrm>
          <a:prstGeom prst="line">
            <a:avLst/>
          </a:prstGeom>
          <a:noFill/>
          <a:ln w="31750" cap="flat" cmpd="sng" algn="ctr">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a:extLst>
              <a:ext uri="{FF2B5EF4-FFF2-40B4-BE49-F238E27FC236}">
                <a16:creationId xmlns:a16="http://schemas.microsoft.com/office/drawing/2014/main" id="{2B846556-5E5D-46E5-9A42-B86B5E9ADB01}"/>
              </a:ext>
            </a:extLst>
          </p:cNvPr>
          <p:cNvCxnSpPr>
            <a:cxnSpLocks/>
          </p:cNvCxnSpPr>
          <p:nvPr/>
        </p:nvCxnSpPr>
        <p:spPr bwMode="auto">
          <a:xfrm>
            <a:off x="1204832" y="3669512"/>
            <a:ext cx="781664" cy="0"/>
          </a:xfrm>
          <a:prstGeom prst="line">
            <a:avLst/>
          </a:prstGeom>
          <a:noFill/>
          <a:ln w="31750" cap="flat" cmpd="sng" algn="ctr">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0">
            <a:extLst>
              <a:ext uri="{FF2B5EF4-FFF2-40B4-BE49-F238E27FC236}">
                <a16:creationId xmlns:a16="http://schemas.microsoft.com/office/drawing/2014/main" id="{C65E2693-F181-4333-BB68-320E27DB9FFE}"/>
              </a:ext>
            </a:extLst>
          </p:cNvPr>
          <p:cNvCxnSpPr>
            <a:cxnSpLocks/>
          </p:cNvCxnSpPr>
          <p:nvPr/>
        </p:nvCxnSpPr>
        <p:spPr bwMode="auto">
          <a:xfrm>
            <a:off x="1204832" y="4511304"/>
            <a:ext cx="684000" cy="0"/>
          </a:xfrm>
          <a:prstGeom prst="line">
            <a:avLst/>
          </a:prstGeom>
          <a:noFill/>
          <a:ln w="31750" cap="flat" cmpd="sng" algn="ctr">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0">
            <a:extLst>
              <a:ext uri="{FF2B5EF4-FFF2-40B4-BE49-F238E27FC236}">
                <a16:creationId xmlns:a16="http://schemas.microsoft.com/office/drawing/2014/main" id="{6D20763A-8E74-44D1-8CB9-6C27719E1FFF}"/>
              </a:ext>
            </a:extLst>
          </p:cNvPr>
          <p:cNvCxnSpPr>
            <a:cxnSpLocks/>
          </p:cNvCxnSpPr>
          <p:nvPr/>
        </p:nvCxnSpPr>
        <p:spPr bwMode="auto">
          <a:xfrm>
            <a:off x="2768160" y="4511304"/>
            <a:ext cx="1082304" cy="0"/>
          </a:xfrm>
          <a:prstGeom prst="line">
            <a:avLst/>
          </a:prstGeom>
          <a:noFill/>
          <a:ln w="31750" cap="flat" cmpd="sng" algn="ctr">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0">
            <a:extLst>
              <a:ext uri="{FF2B5EF4-FFF2-40B4-BE49-F238E27FC236}">
                <a16:creationId xmlns:a16="http://schemas.microsoft.com/office/drawing/2014/main" id="{C9D40389-BA31-46C9-AA79-D4C30A722856}"/>
              </a:ext>
            </a:extLst>
          </p:cNvPr>
          <p:cNvCxnSpPr>
            <a:cxnSpLocks/>
          </p:cNvCxnSpPr>
          <p:nvPr/>
        </p:nvCxnSpPr>
        <p:spPr bwMode="auto">
          <a:xfrm>
            <a:off x="2227008" y="5353096"/>
            <a:ext cx="901920" cy="0"/>
          </a:xfrm>
          <a:prstGeom prst="line">
            <a:avLst/>
          </a:prstGeom>
          <a:noFill/>
          <a:ln w="31750" cap="flat" cmpd="sng" algn="ctr">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1">
            <a:extLst>
              <a:ext uri="{FF2B5EF4-FFF2-40B4-BE49-F238E27FC236}">
                <a16:creationId xmlns:a16="http://schemas.microsoft.com/office/drawing/2014/main" id="{34B45C2E-1B8F-42B3-868A-576626B356DB}"/>
              </a:ext>
            </a:extLst>
          </p:cNvPr>
          <p:cNvCxnSpPr/>
          <p:nvPr/>
        </p:nvCxnSpPr>
        <p:spPr bwMode="auto">
          <a:xfrm>
            <a:off x="3256792" y="5353096"/>
            <a:ext cx="1074696" cy="0"/>
          </a:xfrm>
          <a:prstGeom prst="line">
            <a:avLst/>
          </a:prstGeom>
          <a:noFill/>
          <a:ln w="31750" cap="flat" cmpd="sng" algn="ctr">
            <a:solidFill>
              <a:srgbClr val="CC0000"/>
            </a:solidFill>
            <a:prstDash val="sys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Connector 11">
            <a:extLst>
              <a:ext uri="{FF2B5EF4-FFF2-40B4-BE49-F238E27FC236}">
                <a16:creationId xmlns:a16="http://schemas.microsoft.com/office/drawing/2014/main" id="{0681B1B8-60D5-4E2D-B116-888A1D0223D9}"/>
              </a:ext>
            </a:extLst>
          </p:cNvPr>
          <p:cNvCxnSpPr/>
          <p:nvPr/>
        </p:nvCxnSpPr>
        <p:spPr bwMode="auto">
          <a:xfrm>
            <a:off x="5714432" y="5353096"/>
            <a:ext cx="481024" cy="0"/>
          </a:xfrm>
          <a:prstGeom prst="line">
            <a:avLst/>
          </a:prstGeom>
          <a:noFill/>
          <a:ln w="31750" cap="flat" cmpd="sng" algn="ctr">
            <a:solidFill>
              <a:srgbClr val="CC0000"/>
            </a:solidFill>
            <a:prstDash val="sys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Connector 10">
            <a:extLst>
              <a:ext uri="{FF2B5EF4-FFF2-40B4-BE49-F238E27FC236}">
                <a16:creationId xmlns:a16="http://schemas.microsoft.com/office/drawing/2014/main" id="{9EE5EE59-EA00-486D-815A-BFDC66771DBF}"/>
              </a:ext>
            </a:extLst>
          </p:cNvPr>
          <p:cNvCxnSpPr>
            <a:cxnSpLocks/>
          </p:cNvCxnSpPr>
          <p:nvPr/>
        </p:nvCxnSpPr>
        <p:spPr bwMode="auto">
          <a:xfrm>
            <a:off x="4872641" y="6194888"/>
            <a:ext cx="661407" cy="0"/>
          </a:xfrm>
          <a:prstGeom prst="line">
            <a:avLst/>
          </a:prstGeom>
          <a:noFill/>
          <a:ln w="31750" cap="flat" cmpd="sng" algn="ctr">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Freeform 24">
            <a:extLst>
              <a:ext uri="{FF2B5EF4-FFF2-40B4-BE49-F238E27FC236}">
                <a16:creationId xmlns:a16="http://schemas.microsoft.com/office/drawing/2014/main" id="{5D7EE80D-F416-4CE2-9AA3-17099FE1089D}"/>
              </a:ext>
            </a:extLst>
          </p:cNvPr>
          <p:cNvSpPr/>
          <p:nvPr/>
        </p:nvSpPr>
        <p:spPr bwMode="auto">
          <a:xfrm>
            <a:off x="3490792" y="2433681"/>
            <a:ext cx="180000" cy="540000"/>
          </a:xfrm>
          <a:custGeom>
            <a:avLst/>
            <a:gdLst>
              <a:gd name="connsiteX0" fmla="*/ 326571 w 348342"/>
              <a:gd name="connsiteY0" fmla="*/ 0 h 522515"/>
              <a:gd name="connsiteX1" fmla="*/ 0 w 348342"/>
              <a:gd name="connsiteY1" fmla="*/ 0 h 522515"/>
              <a:gd name="connsiteX2" fmla="*/ 0 w 348342"/>
              <a:gd name="connsiteY2" fmla="*/ 522515 h 522515"/>
              <a:gd name="connsiteX3" fmla="*/ 348342 w 348342"/>
              <a:gd name="connsiteY3" fmla="*/ 522515 h 522515"/>
              <a:gd name="connsiteX0" fmla="*/ 326571 w 326571"/>
              <a:gd name="connsiteY0" fmla="*/ 0 h 522515"/>
              <a:gd name="connsiteX1" fmla="*/ 0 w 326571"/>
              <a:gd name="connsiteY1" fmla="*/ 0 h 522515"/>
              <a:gd name="connsiteX2" fmla="*/ 0 w 326571"/>
              <a:gd name="connsiteY2" fmla="*/ 522515 h 522515"/>
              <a:gd name="connsiteX3" fmla="*/ 261256 w 326571"/>
              <a:gd name="connsiteY3" fmla="*/ 522515 h 522515"/>
              <a:gd name="connsiteX0" fmla="*/ 163285 w 261256"/>
              <a:gd name="connsiteY0" fmla="*/ 0 h 522515"/>
              <a:gd name="connsiteX1" fmla="*/ 0 w 261256"/>
              <a:gd name="connsiteY1" fmla="*/ 0 h 522515"/>
              <a:gd name="connsiteX2" fmla="*/ 0 w 261256"/>
              <a:gd name="connsiteY2" fmla="*/ 522515 h 522515"/>
              <a:gd name="connsiteX3" fmla="*/ 261256 w 261256"/>
              <a:gd name="connsiteY3" fmla="*/ 522515 h 522515"/>
              <a:gd name="connsiteX0" fmla="*/ 163285 w 206828"/>
              <a:gd name="connsiteY0" fmla="*/ 0 h 522515"/>
              <a:gd name="connsiteX1" fmla="*/ 0 w 206828"/>
              <a:gd name="connsiteY1" fmla="*/ 0 h 522515"/>
              <a:gd name="connsiteX2" fmla="*/ 0 w 206828"/>
              <a:gd name="connsiteY2" fmla="*/ 522515 h 522515"/>
              <a:gd name="connsiteX3" fmla="*/ 206828 w 206828"/>
              <a:gd name="connsiteY3" fmla="*/ 522515 h 522515"/>
              <a:gd name="connsiteX0" fmla="*/ 163285 w 163285"/>
              <a:gd name="connsiteY0" fmla="*/ 0 h 522515"/>
              <a:gd name="connsiteX1" fmla="*/ 0 w 163285"/>
              <a:gd name="connsiteY1" fmla="*/ 0 h 522515"/>
              <a:gd name="connsiteX2" fmla="*/ 0 w 163285"/>
              <a:gd name="connsiteY2" fmla="*/ 522515 h 522515"/>
              <a:gd name="connsiteX3" fmla="*/ 152399 w 163285"/>
              <a:gd name="connsiteY3" fmla="*/ 522515 h 522515"/>
              <a:gd name="connsiteX0" fmla="*/ 163285 w 173181"/>
              <a:gd name="connsiteY0" fmla="*/ 0 h 522515"/>
              <a:gd name="connsiteX1" fmla="*/ 0 w 173181"/>
              <a:gd name="connsiteY1" fmla="*/ 0 h 522515"/>
              <a:gd name="connsiteX2" fmla="*/ 0 w 173181"/>
              <a:gd name="connsiteY2" fmla="*/ 522515 h 522515"/>
              <a:gd name="connsiteX3" fmla="*/ 173181 w 173181"/>
              <a:gd name="connsiteY3" fmla="*/ 522515 h 522515"/>
              <a:gd name="connsiteX0" fmla="*/ 171803 w 173181"/>
              <a:gd name="connsiteY0" fmla="*/ 0 h 522515"/>
              <a:gd name="connsiteX1" fmla="*/ 0 w 173181"/>
              <a:gd name="connsiteY1" fmla="*/ 0 h 522515"/>
              <a:gd name="connsiteX2" fmla="*/ 0 w 173181"/>
              <a:gd name="connsiteY2" fmla="*/ 522515 h 522515"/>
              <a:gd name="connsiteX3" fmla="*/ 173181 w 173181"/>
              <a:gd name="connsiteY3" fmla="*/ 522515 h 522515"/>
              <a:gd name="connsiteX0" fmla="*/ 173223 w 173223"/>
              <a:gd name="connsiteY0" fmla="*/ 0 h 522515"/>
              <a:gd name="connsiteX1" fmla="*/ 0 w 173223"/>
              <a:gd name="connsiteY1" fmla="*/ 0 h 522515"/>
              <a:gd name="connsiteX2" fmla="*/ 0 w 173223"/>
              <a:gd name="connsiteY2" fmla="*/ 522515 h 522515"/>
              <a:gd name="connsiteX3" fmla="*/ 173181 w 173223"/>
              <a:gd name="connsiteY3" fmla="*/ 522515 h 522515"/>
              <a:gd name="connsiteX0" fmla="*/ 174643 w 174643"/>
              <a:gd name="connsiteY0" fmla="*/ 0 h 522515"/>
              <a:gd name="connsiteX1" fmla="*/ 0 w 174643"/>
              <a:gd name="connsiteY1" fmla="*/ 0 h 522515"/>
              <a:gd name="connsiteX2" fmla="*/ 0 w 174643"/>
              <a:gd name="connsiteY2" fmla="*/ 522515 h 522515"/>
              <a:gd name="connsiteX3" fmla="*/ 173181 w 174643"/>
              <a:gd name="connsiteY3" fmla="*/ 522515 h 522515"/>
            </a:gdLst>
            <a:ahLst/>
            <a:cxnLst>
              <a:cxn ang="0">
                <a:pos x="connsiteX0" y="connsiteY0"/>
              </a:cxn>
              <a:cxn ang="0">
                <a:pos x="connsiteX1" y="connsiteY1"/>
              </a:cxn>
              <a:cxn ang="0">
                <a:pos x="connsiteX2" y="connsiteY2"/>
              </a:cxn>
              <a:cxn ang="0">
                <a:pos x="connsiteX3" y="connsiteY3"/>
              </a:cxn>
            </a:cxnLst>
            <a:rect l="l" t="t" r="r" b="b"/>
            <a:pathLst>
              <a:path w="174643" h="522515">
                <a:moveTo>
                  <a:pt x="174643" y="0"/>
                </a:moveTo>
                <a:lnTo>
                  <a:pt x="0" y="0"/>
                </a:lnTo>
                <a:lnTo>
                  <a:pt x="0" y="522515"/>
                </a:lnTo>
                <a:lnTo>
                  <a:pt x="173181" y="522515"/>
                </a:lnTo>
              </a:path>
            </a:pathLst>
          </a:cu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dirty="0">
              <a:ln>
                <a:noFill/>
              </a:ln>
              <a:solidFill>
                <a:schemeClr val="tx1"/>
              </a:solidFill>
              <a:effectLst/>
              <a:latin typeface="Calibri" pitchFamily="34" charset="0"/>
            </a:endParaRPr>
          </a:p>
        </p:txBody>
      </p:sp>
      <p:sp>
        <p:nvSpPr>
          <p:cNvPr id="26" name="Plus 25">
            <a:extLst>
              <a:ext uri="{FF2B5EF4-FFF2-40B4-BE49-F238E27FC236}">
                <a16:creationId xmlns:a16="http://schemas.microsoft.com/office/drawing/2014/main" id="{3BC715A2-6088-4AEC-B7E1-69CC188AA744}"/>
              </a:ext>
            </a:extLst>
          </p:cNvPr>
          <p:cNvSpPr/>
          <p:nvPr/>
        </p:nvSpPr>
        <p:spPr bwMode="auto">
          <a:xfrm>
            <a:off x="3675643" y="2807673"/>
            <a:ext cx="180000" cy="180000"/>
          </a:xfrm>
          <a:prstGeom prst="mathPlus">
            <a:avLst>
              <a:gd name="adj1" fmla="val 17170"/>
            </a:avLst>
          </a:prstGeom>
          <a:solidFill>
            <a:srgbClr val="0000CC"/>
          </a:solidFill>
          <a:ln w="0">
            <a:solidFill>
              <a:srgbClr val="0000CC"/>
            </a:solidFill>
            <a:prstDash val="soli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dirty="0">
              <a:ln>
                <a:noFill/>
              </a:ln>
              <a:solidFill>
                <a:schemeClr val="tx1"/>
              </a:solidFill>
              <a:effectLst/>
              <a:latin typeface="Calibri" pitchFamily="34" charset="0"/>
            </a:endParaRPr>
          </a:p>
        </p:txBody>
      </p:sp>
      <p:sp>
        <p:nvSpPr>
          <p:cNvPr id="27" name="Freeform 26">
            <a:extLst>
              <a:ext uri="{FF2B5EF4-FFF2-40B4-BE49-F238E27FC236}">
                <a16:creationId xmlns:a16="http://schemas.microsoft.com/office/drawing/2014/main" id="{8FD8634E-64DD-4F6F-AB49-B4477000BF7E}"/>
              </a:ext>
            </a:extLst>
          </p:cNvPr>
          <p:cNvSpPr/>
          <p:nvPr/>
        </p:nvSpPr>
        <p:spPr bwMode="auto">
          <a:xfrm flipH="1">
            <a:off x="2467520" y="3308193"/>
            <a:ext cx="180000" cy="540000"/>
          </a:xfrm>
          <a:custGeom>
            <a:avLst/>
            <a:gdLst>
              <a:gd name="connsiteX0" fmla="*/ 326571 w 348342"/>
              <a:gd name="connsiteY0" fmla="*/ 0 h 522515"/>
              <a:gd name="connsiteX1" fmla="*/ 0 w 348342"/>
              <a:gd name="connsiteY1" fmla="*/ 0 h 522515"/>
              <a:gd name="connsiteX2" fmla="*/ 0 w 348342"/>
              <a:gd name="connsiteY2" fmla="*/ 522515 h 522515"/>
              <a:gd name="connsiteX3" fmla="*/ 348342 w 348342"/>
              <a:gd name="connsiteY3" fmla="*/ 522515 h 522515"/>
              <a:gd name="connsiteX0" fmla="*/ 326571 w 326571"/>
              <a:gd name="connsiteY0" fmla="*/ 0 h 522515"/>
              <a:gd name="connsiteX1" fmla="*/ 0 w 326571"/>
              <a:gd name="connsiteY1" fmla="*/ 0 h 522515"/>
              <a:gd name="connsiteX2" fmla="*/ 0 w 326571"/>
              <a:gd name="connsiteY2" fmla="*/ 522515 h 522515"/>
              <a:gd name="connsiteX3" fmla="*/ 261256 w 326571"/>
              <a:gd name="connsiteY3" fmla="*/ 522515 h 522515"/>
              <a:gd name="connsiteX0" fmla="*/ 163285 w 261256"/>
              <a:gd name="connsiteY0" fmla="*/ 0 h 522515"/>
              <a:gd name="connsiteX1" fmla="*/ 0 w 261256"/>
              <a:gd name="connsiteY1" fmla="*/ 0 h 522515"/>
              <a:gd name="connsiteX2" fmla="*/ 0 w 261256"/>
              <a:gd name="connsiteY2" fmla="*/ 522515 h 522515"/>
              <a:gd name="connsiteX3" fmla="*/ 261256 w 261256"/>
              <a:gd name="connsiteY3" fmla="*/ 522515 h 522515"/>
              <a:gd name="connsiteX0" fmla="*/ 163285 w 206828"/>
              <a:gd name="connsiteY0" fmla="*/ 0 h 522515"/>
              <a:gd name="connsiteX1" fmla="*/ 0 w 206828"/>
              <a:gd name="connsiteY1" fmla="*/ 0 h 522515"/>
              <a:gd name="connsiteX2" fmla="*/ 0 w 206828"/>
              <a:gd name="connsiteY2" fmla="*/ 522515 h 522515"/>
              <a:gd name="connsiteX3" fmla="*/ 206828 w 206828"/>
              <a:gd name="connsiteY3" fmla="*/ 522515 h 522515"/>
              <a:gd name="connsiteX0" fmla="*/ 163285 w 163285"/>
              <a:gd name="connsiteY0" fmla="*/ 0 h 522515"/>
              <a:gd name="connsiteX1" fmla="*/ 0 w 163285"/>
              <a:gd name="connsiteY1" fmla="*/ 0 h 522515"/>
              <a:gd name="connsiteX2" fmla="*/ 0 w 163285"/>
              <a:gd name="connsiteY2" fmla="*/ 522515 h 522515"/>
              <a:gd name="connsiteX3" fmla="*/ 152399 w 163285"/>
              <a:gd name="connsiteY3" fmla="*/ 522515 h 522515"/>
              <a:gd name="connsiteX0" fmla="*/ 163285 w 173181"/>
              <a:gd name="connsiteY0" fmla="*/ 0 h 522515"/>
              <a:gd name="connsiteX1" fmla="*/ 0 w 173181"/>
              <a:gd name="connsiteY1" fmla="*/ 0 h 522515"/>
              <a:gd name="connsiteX2" fmla="*/ 0 w 173181"/>
              <a:gd name="connsiteY2" fmla="*/ 522515 h 522515"/>
              <a:gd name="connsiteX3" fmla="*/ 173181 w 173181"/>
              <a:gd name="connsiteY3" fmla="*/ 522515 h 522515"/>
              <a:gd name="connsiteX0" fmla="*/ 172814 w 173181"/>
              <a:gd name="connsiteY0" fmla="*/ 0 h 522515"/>
              <a:gd name="connsiteX1" fmla="*/ 0 w 173181"/>
              <a:gd name="connsiteY1" fmla="*/ 0 h 522515"/>
              <a:gd name="connsiteX2" fmla="*/ 0 w 173181"/>
              <a:gd name="connsiteY2" fmla="*/ 522515 h 522515"/>
              <a:gd name="connsiteX3" fmla="*/ 173181 w 173181"/>
              <a:gd name="connsiteY3" fmla="*/ 522515 h 522515"/>
            </a:gdLst>
            <a:ahLst/>
            <a:cxnLst>
              <a:cxn ang="0">
                <a:pos x="connsiteX0" y="connsiteY0"/>
              </a:cxn>
              <a:cxn ang="0">
                <a:pos x="connsiteX1" y="connsiteY1"/>
              </a:cxn>
              <a:cxn ang="0">
                <a:pos x="connsiteX2" y="connsiteY2"/>
              </a:cxn>
              <a:cxn ang="0">
                <a:pos x="connsiteX3" y="connsiteY3"/>
              </a:cxn>
            </a:cxnLst>
            <a:rect l="l" t="t" r="r" b="b"/>
            <a:pathLst>
              <a:path w="173181" h="522515">
                <a:moveTo>
                  <a:pt x="172814" y="0"/>
                </a:moveTo>
                <a:lnTo>
                  <a:pt x="0" y="0"/>
                </a:lnTo>
                <a:lnTo>
                  <a:pt x="0" y="522515"/>
                </a:lnTo>
                <a:lnTo>
                  <a:pt x="173181" y="522515"/>
                </a:lnTo>
              </a:path>
            </a:pathLst>
          </a:cu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dirty="0">
              <a:ln>
                <a:noFill/>
              </a:ln>
              <a:solidFill>
                <a:schemeClr val="tx1"/>
              </a:solidFill>
              <a:effectLst/>
              <a:latin typeface="Calibri" pitchFamily="34" charset="0"/>
            </a:endParaRPr>
          </a:p>
        </p:txBody>
      </p:sp>
      <p:sp>
        <p:nvSpPr>
          <p:cNvPr id="28" name="Freeform 24">
            <a:extLst>
              <a:ext uri="{FF2B5EF4-FFF2-40B4-BE49-F238E27FC236}">
                <a16:creationId xmlns:a16="http://schemas.microsoft.com/office/drawing/2014/main" id="{CEBC08C0-299A-4032-B6F3-7BC57AC02537}"/>
              </a:ext>
            </a:extLst>
          </p:cNvPr>
          <p:cNvSpPr/>
          <p:nvPr/>
        </p:nvSpPr>
        <p:spPr bwMode="auto">
          <a:xfrm>
            <a:off x="2708032" y="3308193"/>
            <a:ext cx="180000" cy="540000"/>
          </a:xfrm>
          <a:custGeom>
            <a:avLst/>
            <a:gdLst>
              <a:gd name="connsiteX0" fmla="*/ 326571 w 348342"/>
              <a:gd name="connsiteY0" fmla="*/ 0 h 522515"/>
              <a:gd name="connsiteX1" fmla="*/ 0 w 348342"/>
              <a:gd name="connsiteY1" fmla="*/ 0 h 522515"/>
              <a:gd name="connsiteX2" fmla="*/ 0 w 348342"/>
              <a:gd name="connsiteY2" fmla="*/ 522515 h 522515"/>
              <a:gd name="connsiteX3" fmla="*/ 348342 w 348342"/>
              <a:gd name="connsiteY3" fmla="*/ 522515 h 522515"/>
              <a:gd name="connsiteX0" fmla="*/ 326571 w 326571"/>
              <a:gd name="connsiteY0" fmla="*/ 0 h 522515"/>
              <a:gd name="connsiteX1" fmla="*/ 0 w 326571"/>
              <a:gd name="connsiteY1" fmla="*/ 0 h 522515"/>
              <a:gd name="connsiteX2" fmla="*/ 0 w 326571"/>
              <a:gd name="connsiteY2" fmla="*/ 522515 h 522515"/>
              <a:gd name="connsiteX3" fmla="*/ 261256 w 326571"/>
              <a:gd name="connsiteY3" fmla="*/ 522515 h 522515"/>
              <a:gd name="connsiteX0" fmla="*/ 163285 w 261256"/>
              <a:gd name="connsiteY0" fmla="*/ 0 h 522515"/>
              <a:gd name="connsiteX1" fmla="*/ 0 w 261256"/>
              <a:gd name="connsiteY1" fmla="*/ 0 h 522515"/>
              <a:gd name="connsiteX2" fmla="*/ 0 w 261256"/>
              <a:gd name="connsiteY2" fmla="*/ 522515 h 522515"/>
              <a:gd name="connsiteX3" fmla="*/ 261256 w 261256"/>
              <a:gd name="connsiteY3" fmla="*/ 522515 h 522515"/>
              <a:gd name="connsiteX0" fmla="*/ 163285 w 206828"/>
              <a:gd name="connsiteY0" fmla="*/ 0 h 522515"/>
              <a:gd name="connsiteX1" fmla="*/ 0 w 206828"/>
              <a:gd name="connsiteY1" fmla="*/ 0 h 522515"/>
              <a:gd name="connsiteX2" fmla="*/ 0 w 206828"/>
              <a:gd name="connsiteY2" fmla="*/ 522515 h 522515"/>
              <a:gd name="connsiteX3" fmla="*/ 206828 w 206828"/>
              <a:gd name="connsiteY3" fmla="*/ 522515 h 522515"/>
              <a:gd name="connsiteX0" fmla="*/ 163285 w 163285"/>
              <a:gd name="connsiteY0" fmla="*/ 0 h 522515"/>
              <a:gd name="connsiteX1" fmla="*/ 0 w 163285"/>
              <a:gd name="connsiteY1" fmla="*/ 0 h 522515"/>
              <a:gd name="connsiteX2" fmla="*/ 0 w 163285"/>
              <a:gd name="connsiteY2" fmla="*/ 522515 h 522515"/>
              <a:gd name="connsiteX3" fmla="*/ 152399 w 163285"/>
              <a:gd name="connsiteY3" fmla="*/ 522515 h 522515"/>
              <a:gd name="connsiteX0" fmla="*/ 163285 w 173181"/>
              <a:gd name="connsiteY0" fmla="*/ 0 h 522515"/>
              <a:gd name="connsiteX1" fmla="*/ 0 w 173181"/>
              <a:gd name="connsiteY1" fmla="*/ 0 h 522515"/>
              <a:gd name="connsiteX2" fmla="*/ 0 w 173181"/>
              <a:gd name="connsiteY2" fmla="*/ 522515 h 522515"/>
              <a:gd name="connsiteX3" fmla="*/ 173181 w 173181"/>
              <a:gd name="connsiteY3" fmla="*/ 522515 h 522515"/>
              <a:gd name="connsiteX0" fmla="*/ 171803 w 173181"/>
              <a:gd name="connsiteY0" fmla="*/ 0 h 522515"/>
              <a:gd name="connsiteX1" fmla="*/ 0 w 173181"/>
              <a:gd name="connsiteY1" fmla="*/ 0 h 522515"/>
              <a:gd name="connsiteX2" fmla="*/ 0 w 173181"/>
              <a:gd name="connsiteY2" fmla="*/ 522515 h 522515"/>
              <a:gd name="connsiteX3" fmla="*/ 173181 w 173181"/>
              <a:gd name="connsiteY3" fmla="*/ 522515 h 522515"/>
              <a:gd name="connsiteX0" fmla="*/ 173223 w 173223"/>
              <a:gd name="connsiteY0" fmla="*/ 0 h 522515"/>
              <a:gd name="connsiteX1" fmla="*/ 0 w 173223"/>
              <a:gd name="connsiteY1" fmla="*/ 0 h 522515"/>
              <a:gd name="connsiteX2" fmla="*/ 0 w 173223"/>
              <a:gd name="connsiteY2" fmla="*/ 522515 h 522515"/>
              <a:gd name="connsiteX3" fmla="*/ 173181 w 173223"/>
              <a:gd name="connsiteY3" fmla="*/ 522515 h 522515"/>
              <a:gd name="connsiteX0" fmla="*/ 174643 w 174643"/>
              <a:gd name="connsiteY0" fmla="*/ 0 h 522515"/>
              <a:gd name="connsiteX1" fmla="*/ 0 w 174643"/>
              <a:gd name="connsiteY1" fmla="*/ 0 h 522515"/>
              <a:gd name="connsiteX2" fmla="*/ 0 w 174643"/>
              <a:gd name="connsiteY2" fmla="*/ 522515 h 522515"/>
              <a:gd name="connsiteX3" fmla="*/ 173181 w 174643"/>
              <a:gd name="connsiteY3" fmla="*/ 522515 h 522515"/>
            </a:gdLst>
            <a:ahLst/>
            <a:cxnLst>
              <a:cxn ang="0">
                <a:pos x="connsiteX0" y="connsiteY0"/>
              </a:cxn>
              <a:cxn ang="0">
                <a:pos x="connsiteX1" y="connsiteY1"/>
              </a:cxn>
              <a:cxn ang="0">
                <a:pos x="connsiteX2" y="connsiteY2"/>
              </a:cxn>
              <a:cxn ang="0">
                <a:pos x="connsiteX3" y="connsiteY3"/>
              </a:cxn>
            </a:cxnLst>
            <a:rect l="l" t="t" r="r" b="b"/>
            <a:pathLst>
              <a:path w="174643" h="522515">
                <a:moveTo>
                  <a:pt x="174643" y="0"/>
                </a:moveTo>
                <a:lnTo>
                  <a:pt x="0" y="0"/>
                </a:lnTo>
                <a:lnTo>
                  <a:pt x="0" y="522515"/>
                </a:lnTo>
                <a:lnTo>
                  <a:pt x="173181" y="522515"/>
                </a:lnTo>
              </a:path>
            </a:pathLst>
          </a:cu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dirty="0">
              <a:ln>
                <a:noFill/>
              </a:ln>
              <a:solidFill>
                <a:schemeClr val="tx1"/>
              </a:solidFill>
              <a:effectLst/>
              <a:latin typeface="Calibri" pitchFamily="34" charset="0"/>
            </a:endParaRPr>
          </a:p>
        </p:txBody>
      </p:sp>
      <p:sp>
        <p:nvSpPr>
          <p:cNvPr id="29" name="Plus 25">
            <a:extLst>
              <a:ext uri="{FF2B5EF4-FFF2-40B4-BE49-F238E27FC236}">
                <a16:creationId xmlns:a16="http://schemas.microsoft.com/office/drawing/2014/main" id="{A6D84778-B4D0-4AF1-BD41-ECBF56F294A5}"/>
              </a:ext>
            </a:extLst>
          </p:cNvPr>
          <p:cNvSpPr/>
          <p:nvPr/>
        </p:nvSpPr>
        <p:spPr bwMode="auto">
          <a:xfrm>
            <a:off x="3250800" y="3682185"/>
            <a:ext cx="180000" cy="180000"/>
          </a:xfrm>
          <a:prstGeom prst="mathPlus">
            <a:avLst>
              <a:gd name="adj1" fmla="val 17170"/>
            </a:avLst>
          </a:prstGeom>
          <a:solidFill>
            <a:srgbClr val="0000CC"/>
          </a:solidFill>
          <a:ln w="0">
            <a:solidFill>
              <a:srgbClr val="0000CC"/>
            </a:solidFill>
            <a:prstDash val="soli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dirty="0">
              <a:ln>
                <a:noFill/>
              </a:ln>
              <a:solidFill>
                <a:schemeClr val="tx1"/>
              </a:solidFill>
              <a:effectLst/>
              <a:latin typeface="Calibri" pitchFamily="34" charset="0"/>
            </a:endParaRPr>
          </a:p>
        </p:txBody>
      </p:sp>
      <p:sp>
        <p:nvSpPr>
          <p:cNvPr id="30" name="Freeform 26">
            <a:extLst>
              <a:ext uri="{FF2B5EF4-FFF2-40B4-BE49-F238E27FC236}">
                <a16:creationId xmlns:a16="http://schemas.microsoft.com/office/drawing/2014/main" id="{6637693B-710D-4652-AD86-EB917E5DFC2A}"/>
              </a:ext>
            </a:extLst>
          </p:cNvPr>
          <p:cNvSpPr/>
          <p:nvPr/>
        </p:nvSpPr>
        <p:spPr bwMode="auto">
          <a:xfrm flipH="1">
            <a:off x="5414176" y="5778000"/>
            <a:ext cx="180000" cy="540000"/>
          </a:xfrm>
          <a:custGeom>
            <a:avLst/>
            <a:gdLst>
              <a:gd name="connsiteX0" fmla="*/ 326571 w 348342"/>
              <a:gd name="connsiteY0" fmla="*/ 0 h 522515"/>
              <a:gd name="connsiteX1" fmla="*/ 0 w 348342"/>
              <a:gd name="connsiteY1" fmla="*/ 0 h 522515"/>
              <a:gd name="connsiteX2" fmla="*/ 0 w 348342"/>
              <a:gd name="connsiteY2" fmla="*/ 522515 h 522515"/>
              <a:gd name="connsiteX3" fmla="*/ 348342 w 348342"/>
              <a:gd name="connsiteY3" fmla="*/ 522515 h 522515"/>
              <a:gd name="connsiteX0" fmla="*/ 326571 w 326571"/>
              <a:gd name="connsiteY0" fmla="*/ 0 h 522515"/>
              <a:gd name="connsiteX1" fmla="*/ 0 w 326571"/>
              <a:gd name="connsiteY1" fmla="*/ 0 h 522515"/>
              <a:gd name="connsiteX2" fmla="*/ 0 w 326571"/>
              <a:gd name="connsiteY2" fmla="*/ 522515 h 522515"/>
              <a:gd name="connsiteX3" fmla="*/ 261256 w 326571"/>
              <a:gd name="connsiteY3" fmla="*/ 522515 h 522515"/>
              <a:gd name="connsiteX0" fmla="*/ 163285 w 261256"/>
              <a:gd name="connsiteY0" fmla="*/ 0 h 522515"/>
              <a:gd name="connsiteX1" fmla="*/ 0 w 261256"/>
              <a:gd name="connsiteY1" fmla="*/ 0 h 522515"/>
              <a:gd name="connsiteX2" fmla="*/ 0 w 261256"/>
              <a:gd name="connsiteY2" fmla="*/ 522515 h 522515"/>
              <a:gd name="connsiteX3" fmla="*/ 261256 w 261256"/>
              <a:gd name="connsiteY3" fmla="*/ 522515 h 522515"/>
              <a:gd name="connsiteX0" fmla="*/ 163285 w 206828"/>
              <a:gd name="connsiteY0" fmla="*/ 0 h 522515"/>
              <a:gd name="connsiteX1" fmla="*/ 0 w 206828"/>
              <a:gd name="connsiteY1" fmla="*/ 0 h 522515"/>
              <a:gd name="connsiteX2" fmla="*/ 0 w 206828"/>
              <a:gd name="connsiteY2" fmla="*/ 522515 h 522515"/>
              <a:gd name="connsiteX3" fmla="*/ 206828 w 206828"/>
              <a:gd name="connsiteY3" fmla="*/ 522515 h 522515"/>
              <a:gd name="connsiteX0" fmla="*/ 163285 w 163285"/>
              <a:gd name="connsiteY0" fmla="*/ 0 h 522515"/>
              <a:gd name="connsiteX1" fmla="*/ 0 w 163285"/>
              <a:gd name="connsiteY1" fmla="*/ 0 h 522515"/>
              <a:gd name="connsiteX2" fmla="*/ 0 w 163285"/>
              <a:gd name="connsiteY2" fmla="*/ 522515 h 522515"/>
              <a:gd name="connsiteX3" fmla="*/ 152399 w 163285"/>
              <a:gd name="connsiteY3" fmla="*/ 522515 h 522515"/>
              <a:gd name="connsiteX0" fmla="*/ 163285 w 173181"/>
              <a:gd name="connsiteY0" fmla="*/ 0 h 522515"/>
              <a:gd name="connsiteX1" fmla="*/ 0 w 173181"/>
              <a:gd name="connsiteY1" fmla="*/ 0 h 522515"/>
              <a:gd name="connsiteX2" fmla="*/ 0 w 173181"/>
              <a:gd name="connsiteY2" fmla="*/ 522515 h 522515"/>
              <a:gd name="connsiteX3" fmla="*/ 173181 w 173181"/>
              <a:gd name="connsiteY3" fmla="*/ 522515 h 522515"/>
              <a:gd name="connsiteX0" fmla="*/ 172814 w 173181"/>
              <a:gd name="connsiteY0" fmla="*/ 0 h 522515"/>
              <a:gd name="connsiteX1" fmla="*/ 0 w 173181"/>
              <a:gd name="connsiteY1" fmla="*/ 0 h 522515"/>
              <a:gd name="connsiteX2" fmla="*/ 0 w 173181"/>
              <a:gd name="connsiteY2" fmla="*/ 522515 h 522515"/>
              <a:gd name="connsiteX3" fmla="*/ 173181 w 173181"/>
              <a:gd name="connsiteY3" fmla="*/ 522515 h 522515"/>
            </a:gdLst>
            <a:ahLst/>
            <a:cxnLst>
              <a:cxn ang="0">
                <a:pos x="connsiteX0" y="connsiteY0"/>
              </a:cxn>
              <a:cxn ang="0">
                <a:pos x="connsiteX1" y="connsiteY1"/>
              </a:cxn>
              <a:cxn ang="0">
                <a:pos x="connsiteX2" y="connsiteY2"/>
              </a:cxn>
              <a:cxn ang="0">
                <a:pos x="connsiteX3" y="connsiteY3"/>
              </a:cxn>
            </a:cxnLst>
            <a:rect l="l" t="t" r="r" b="b"/>
            <a:pathLst>
              <a:path w="173181" h="522515">
                <a:moveTo>
                  <a:pt x="172814" y="0"/>
                </a:moveTo>
                <a:lnTo>
                  <a:pt x="0" y="0"/>
                </a:lnTo>
                <a:lnTo>
                  <a:pt x="0" y="522515"/>
                </a:lnTo>
                <a:lnTo>
                  <a:pt x="173181" y="522515"/>
                </a:lnTo>
              </a:path>
            </a:pathLst>
          </a:cu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dirty="0">
              <a:ln>
                <a:noFill/>
              </a:ln>
              <a:solidFill>
                <a:schemeClr val="tx1"/>
              </a:solidFill>
              <a:effectLst/>
              <a:latin typeface="Calibri" pitchFamily="34" charset="0"/>
            </a:endParaRPr>
          </a:p>
        </p:txBody>
      </p:sp>
      <p:cxnSp>
        <p:nvCxnSpPr>
          <p:cNvPr id="34" name="Straight Connector 10">
            <a:extLst>
              <a:ext uri="{FF2B5EF4-FFF2-40B4-BE49-F238E27FC236}">
                <a16:creationId xmlns:a16="http://schemas.microsoft.com/office/drawing/2014/main" id="{E51BEA2D-45A6-4575-BC0B-FEDDF94C831E}"/>
              </a:ext>
            </a:extLst>
          </p:cNvPr>
          <p:cNvCxnSpPr/>
          <p:nvPr/>
        </p:nvCxnSpPr>
        <p:spPr bwMode="auto">
          <a:xfrm>
            <a:off x="1917558" y="4118748"/>
            <a:ext cx="1" cy="540000"/>
          </a:xfrm>
          <a:prstGeom prst="line">
            <a:avLst/>
          </a:pr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Plus 25">
            <a:extLst>
              <a:ext uri="{FF2B5EF4-FFF2-40B4-BE49-F238E27FC236}">
                <a16:creationId xmlns:a16="http://schemas.microsoft.com/office/drawing/2014/main" id="{EE8760E4-EA50-4161-A22B-7069CFB8D339}"/>
              </a:ext>
            </a:extLst>
          </p:cNvPr>
          <p:cNvSpPr/>
          <p:nvPr/>
        </p:nvSpPr>
        <p:spPr bwMode="auto">
          <a:xfrm>
            <a:off x="1967778" y="4485654"/>
            <a:ext cx="180000" cy="180000"/>
          </a:xfrm>
          <a:prstGeom prst="mathPlus">
            <a:avLst>
              <a:gd name="adj1" fmla="val 17170"/>
            </a:avLst>
          </a:prstGeom>
          <a:solidFill>
            <a:srgbClr val="0000CC"/>
          </a:solidFill>
          <a:ln w="0">
            <a:solidFill>
              <a:srgbClr val="0000CC"/>
            </a:solidFill>
            <a:prstDash val="soli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cxnSp>
        <p:nvCxnSpPr>
          <p:cNvPr id="36" name="Straight Connector 10">
            <a:extLst>
              <a:ext uri="{FF2B5EF4-FFF2-40B4-BE49-F238E27FC236}">
                <a16:creationId xmlns:a16="http://schemas.microsoft.com/office/drawing/2014/main" id="{87A1CEE6-77B9-468D-BE0A-1A612312E7AA}"/>
              </a:ext>
            </a:extLst>
          </p:cNvPr>
          <p:cNvCxnSpPr/>
          <p:nvPr/>
        </p:nvCxnSpPr>
        <p:spPr bwMode="auto">
          <a:xfrm>
            <a:off x="1116000" y="4950110"/>
            <a:ext cx="1" cy="540000"/>
          </a:xfrm>
          <a:prstGeom prst="line">
            <a:avLst/>
          </a:pr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Plus 25">
            <a:extLst>
              <a:ext uri="{FF2B5EF4-FFF2-40B4-BE49-F238E27FC236}">
                <a16:creationId xmlns:a16="http://schemas.microsoft.com/office/drawing/2014/main" id="{E1E3ABF6-B837-4D36-83F5-880B37630021}"/>
              </a:ext>
            </a:extLst>
          </p:cNvPr>
          <p:cNvSpPr/>
          <p:nvPr/>
        </p:nvSpPr>
        <p:spPr bwMode="auto">
          <a:xfrm>
            <a:off x="1265536" y="5317016"/>
            <a:ext cx="180000" cy="180000"/>
          </a:xfrm>
          <a:prstGeom prst="mathPlus">
            <a:avLst>
              <a:gd name="adj1" fmla="val 17170"/>
            </a:avLst>
          </a:prstGeom>
          <a:solidFill>
            <a:srgbClr val="0000CC"/>
          </a:solidFill>
          <a:ln w="0">
            <a:solidFill>
              <a:srgbClr val="0000CC"/>
            </a:solidFill>
            <a:prstDash val="soli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cxnSp>
        <p:nvCxnSpPr>
          <p:cNvPr id="40" name="Straight Connector 10">
            <a:extLst>
              <a:ext uri="{FF2B5EF4-FFF2-40B4-BE49-F238E27FC236}">
                <a16:creationId xmlns:a16="http://schemas.microsoft.com/office/drawing/2014/main" id="{57362DA2-9ECA-40DA-9861-41904A40A495}"/>
              </a:ext>
            </a:extLst>
          </p:cNvPr>
          <p:cNvCxnSpPr/>
          <p:nvPr/>
        </p:nvCxnSpPr>
        <p:spPr bwMode="auto">
          <a:xfrm>
            <a:off x="4391616" y="4950110"/>
            <a:ext cx="1" cy="540000"/>
          </a:xfrm>
          <a:prstGeom prst="line">
            <a:avLst/>
          </a:pr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Plus 25">
            <a:extLst>
              <a:ext uri="{FF2B5EF4-FFF2-40B4-BE49-F238E27FC236}">
                <a16:creationId xmlns:a16="http://schemas.microsoft.com/office/drawing/2014/main" id="{BFAB25F2-5EB7-496C-B224-0E9D43EF2A01}"/>
              </a:ext>
            </a:extLst>
          </p:cNvPr>
          <p:cNvSpPr/>
          <p:nvPr/>
        </p:nvSpPr>
        <p:spPr bwMode="auto">
          <a:xfrm>
            <a:off x="4541152" y="5317016"/>
            <a:ext cx="180000" cy="180000"/>
          </a:xfrm>
          <a:prstGeom prst="mathPlus">
            <a:avLst>
              <a:gd name="adj1" fmla="val 17170"/>
            </a:avLst>
          </a:prstGeom>
          <a:solidFill>
            <a:srgbClr val="0000CC"/>
          </a:solidFill>
          <a:ln w="0">
            <a:solidFill>
              <a:srgbClr val="0000CC"/>
            </a:solidFill>
            <a:prstDash val="soli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42" name="Rounded Rectangle 12">
            <a:extLst>
              <a:ext uri="{FF2B5EF4-FFF2-40B4-BE49-F238E27FC236}">
                <a16:creationId xmlns:a16="http://schemas.microsoft.com/office/drawing/2014/main" id="{3109DF11-C4EC-4175-8CB2-7C17E4B296CE}"/>
              </a:ext>
            </a:extLst>
          </p:cNvPr>
          <p:cNvSpPr/>
          <p:nvPr/>
        </p:nvSpPr>
        <p:spPr bwMode="auto">
          <a:xfrm>
            <a:off x="3016800" y="2175474"/>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O</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
        <p:nvSpPr>
          <p:cNvPr id="18" name="Vrije vorm: vorm 17">
            <a:extLst>
              <a:ext uri="{FF2B5EF4-FFF2-40B4-BE49-F238E27FC236}">
                <a16:creationId xmlns:a16="http://schemas.microsoft.com/office/drawing/2014/main" id="{5970F53B-E50D-4419-8AC9-A59B1FF77630}"/>
              </a:ext>
            </a:extLst>
          </p:cNvPr>
          <p:cNvSpPr/>
          <p:nvPr/>
        </p:nvSpPr>
        <p:spPr bwMode="auto">
          <a:xfrm>
            <a:off x="1384864" y="2013438"/>
            <a:ext cx="1833121" cy="562708"/>
          </a:xfrm>
          <a:custGeom>
            <a:avLst/>
            <a:gdLst>
              <a:gd name="connsiteX0" fmla="*/ 39490 w 1833121"/>
              <a:gd name="connsiteY0" fmla="*/ 0 h 562708"/>
              <a:gd name="connsiteX1" fmla="*/ 101036 w 1833121"/>
              <a:gd name="connsiteY1" fmla="*/ 334108 h 562708"/>
              <a:gd name="connsiteX2" fmla="*/ 909928 w 1833121"/>
              <a:gd name="connsiteY2" fmla="*/ 158262 h 562708"/>
              <a:gd name="connsiteX3" fmla="*/ 1833121 w 1833121"/>
              <a:gd name="connsiteY3" fmla="*/ 562708 h 562708"/>
            </a:gdLst>
            <a:ahLst/>
            <a:cxnLst>
              <a:cxn ang="0">
                <a:pos x="connsiteX0" y="connsiteY0"/>
              </a:cxn>
              <a:cxn ang="0">
                <a:pos x="connsiteX1" y="connsiteY1"/>
              </a:cxn>
              <a:cxn ang="0">
                <a:pos x="connsiteX2" y="connsiteY2"/>
              </a:cxn>
              <a:cxn ang="0">
                <a:pos x="connsiteX3" y="connsiteY3"/>
              </a:cxn>
            </a:cxnLst>
            <a:rect l="l" t="t" r="r" b="b"/>
            <a:pathLst>
              <a:path w="1833121" h="562708">
                <a:moveTo>
                  <a:pt x="39490" y="0"/>
                </a:moveTo>
                <a:cubicBezTo>
                  <a:pt x="-2274" y="153865"/>
                  <a:pt x="-44037" y="307731"/>
                  <a:pt x="101036" y="334108"/>
                </a:cubicBezTo>
                <a:cubicBezTo>
                  <a:pt x="246109" y="360485"/>
                  <a:pt x="621247" y="120162"/>
                  <a:pt x="909928" y="158262"/>
                </a:cubicBezTo>
                <a:cubicBezTo>
                  <a:pt x="1198609" y="196362"/>
                  <a:pt x="1515865" y="379535"/>
                  <a:pt x="1833121" y="562708"/>
                </a:cubicBezTo>
              </a:path>
            </a:pathLst>
          </a:custGeom>
          <a:noFill/>
          <a:ln w="38100" cap="flat" cmpd="sng" algn="ctr">
            <a:solidFill>
              <a:schemeClr val="bg1"/>
            </a:solidFill>
            <a:prstDash val="solid"/>
            <a:round/>
            <a:headEnd type="none" w="med" len="med"/>
            <a:tailEnd type="triangle" w="med" len="med"/>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43" name="Rounded Rectangle 12">
            <a:extLst>
              <a:ext uri="{FF2B5EF4-FFF2-40B4-BE49-F238E27FC236}">
                <a16:creationId xmlns:a16="http://schemas.microsoft.com/office/drawing/2014/main" id="{7BBCB6BA-5948-400A-BE08-DAF95B0F48B9}"/>
              </a:ext>
            </a:extLst>
          </p:cNvPr>
          <p:cNvSpPr/>
          <p:nvPr/>
        </p:nvSpPr>
        <p:spPr bwMode="auto">
          <a:xfrm>
            <a:off x="1939330" y="1367035"/>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LV</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
        <p:nvSpPr>
          <p:cNvPr id="44" name="Rounded Rectangle 12">
            <a:extLst>
              <a:ext uri="{FF2B5EF4-FFF2-40B4-BE49-F238E27FC236}">
                <a16:creationId xmlns:a16="http://schemas.microsoft.com/office/drawing/2014/main" id="{D59D9151-9F92-4E6E-900B-AA432991898A}"/>
              </a:ext>
            </a:extLst>
          </p:cNvPr>
          <p:cNvSpPr/>
          <p:nvPr/>
        </p:nvSpPr>
        <p:spPr bwMode="auto">
          <a:xfrm>
            <a:off x="2235320" y="3044900"/>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LV</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
        <p:nvSpPr>
          <p:cNvPr id="22" name="Vrije vorm: vorm 21">
            <a:extLst>
              <a:ext uri="{FF2B5EF4-FFF2-40B4-BE49-F238E27FC236}">
                <a16:creationId xmlns:a16="http://schemas.microsoft.com/office/drawing/2014/main" id="{BC3385D4-3611-424E-9817-F611FA7A22AB}"/>
              </a:ext>
            </a:extLst>
          </p:cNvPr>
          <p:cNvSpPr/>
          <p:nvPr/>
        </p:nvSpPr>
        <p:spPr bwMode="auto">
          <a:xfrm>
            <a:off x="2387600" y="2813049"/>
            <a:ext cx="1965325" cy="657225"/>
          </a:xfrm>
          <a:custGeom>
            <a:avLst/>
            <a:gdLst>
              <a:gd name="connsiteX0" fmla="*/ 1998402 w 1998402"/>
              <a:gd name="connsiteY0" fmla="*/ 0 h 689680"/>
              <a:gd name="connsiteX1" fmla="*/ 1668202 w 1998402"/>
              <a:gd name="connsiteY1" fmla="*/ 282575 h 689680"/>
              <a:gd name="connsiteX2" fmla="*/ 458527 w 1998402"/>
              <a:gd name="connsiteY2" fmla="*/ 222250 h 689680"/>
              <a:gd name="connsiteX3" fmla="*/ 33077 w 1998402"/>
              <a:gd name="connsiteY3" fmla="*/ 657225 h 689680"/>
              <a:gd name="connsiteX4" fmla="*/ 23552 w 1998402"/>
              <a:gd name="connsiteY4" fmla="*/ 663575 h 689680"/>
              <a:gd name="connsiteX0" fmla="*/ 1965325 w 1965325"/>
              <a:gd name="connsiteY0" fmla="*/ 0 h 657225"/>
              <a:gd name="connsiteX1" fmla="*/ 1635125 w 1965325"/>
              <a:gd name="connsiteY1" fmla="*/ 282575 h 657225"/>
              <a:gd name="connsiteX2" fmla="*/ 425450 w 1965325"/>
              <a:gd name="connsiteY2" fmla="*/ 222250 h 657225"/>
              <a:gd name="connsiteX3" fmla="*/ 0 w 1965325"/>
              <a:gd name="connsiteY3" fmla="*/ 657225 h 657225"/>
              <a:gd name="connsiteX0" fmla="*/ 1965325 w 1965325"/>
              <a:gd name="connsiteY0" fmla="*/ 0 h 657225"/>
              <a:gd name="connsiteX1" fmla="*/ 1635125 w 1965325"/>
              <a:gd name="connsiteY1" fmla="*/ 282575 h 657225"/>
              <a:gd name="connsiteX2" fmla="*/ 425450 w 1965325"/>
              <a:gd name="connsiteY2" fmla="*/ 222250 h 657225"/>
              <a:gd name="connsiteX3" fmla="*/ 0 w 1965325"/>
              <a:gd name="connsiteY3" fmla="*/ 657225 h 657225"/>
              <a:gd name="connsiteX0" fmla="*/ 1965325 w 1965325"/>
              <a:gd name="connsiteY0" fmla="*/ 0 h 657225"/>
              <a:gd name="connsiteX1" fmla="*/ 1635125 w 1965325"/>
              <a:gd name="connsiteY1" fmla="*/ 282575 h 657225"/>
              <a:gd name="connsiteX2" fmla="*/ 461169 w 1965325"/>
              <a:gd name="connsiteY2" fmla="*/ 248444 h 657225"/>
              <a:gd name="connsiteX3" fmla="*/ 0 w 1965325"/>
              <a:gd name="connsiteY3" fmla="*/ 657225 h 657225"/>
            </a:gdLst>
            <a:ahLst/>
            <a:cxnLst>
              <a:cxn ang="0">
                <a:pos x="connsiteX0" y="connsiteY0"/>
              </a:cxn>
              <a:cxn ang="0">
                <a:pos x="connsiteX1" y="connsiteY1"/>
              </a:cxn>
              <a:cxn ang="0">
                <a:pos x="connsiteX2" y="connsiteY2"/>
              </a:cxn>
              <a:cxn ang="0">
                <a:pos x="connsiteX3" y="connsiteY3"/>
              </a:cxn>
            </a:cxnLst>
            <a:rect l="l" t="t" r="r" b="b"/>
            <a:pathLst>
              <a:path w="1965325" h="657225">
                <a:moveTo>
                  <a:pt x="1965325" y="0"/>
                </a:moveTo>
                <a:cubicBezTo>
                  <a:pt x="1928548" y="122766"/>
                  <a:pt x="1885818" y="241168"/>
                  <a:pt x="1635125" y="282575"/>
                </a:cubicBezTo>
                <a:cubicBezTo>
                  <a:pt x="1384432" y="323982"/>
                  <a:pt x="733690" y="186002"/>
                  <a:pt x="461169" y="248444"/>
                </a:cubicBezTo>
                <a:cubicBezTo>
                  <a:pt x="188648" y="310886"/>
                  <a:pt x="1059" y="564621"/>
                  <a:pt x="0" y="657225"/>
                </a:cubicBezTo>
              </a:path>
            </a:pathLst>
          </a:custGeom>
          <a:noFill/>
          <a:ln w="38100" cap="flat" cmpd="sng" algn="ctr">
            <a:solidFill>
              <a:schemeClr val="bg1"/>
            </a:solidFill>
            <a:prstDash val="solid"/>
            <a:round/>
            <a:headEnd type="none" w="med" len="med"/>
            <a:tailEnd type="triangle" w="med" len="med"/>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20" name="Vrije vorm: vorm 19">
            <a:extLst>
              <a:ext uri="{FF2B5EF4-FFF2-40B4-BE49-F238E27FC236}">
                <a16:creationId xmlns:a16="http://schemas.microsoft.com/office/drawing/2014/main" id="{DCA39685-052D-44D3-8D1A-6E6AD9094C83}"/>
              </a:ext>
            </a:extLst>
          </p:cNvPr>
          <p:cNvSpPr/>
          <p:nvPr/>
        </p:nvSpPr>
        <p:spPr bwMode="auto">
          <a:xfrm>
            <a:off x="2467520" y="2848708"/>
            <a:ext cx="2561680" cy="633046"/>
          </a:xfrm>
          <a:custGeom>
            <a:avLst/>
            <a:gdLst>
              <a:gd name="connsiteX0" fmla="*/ 2620108 w 2620108"/>
              <a:gd name="connsiteY0" fmla="*/ 0 h 633046"/>
              <a:gd name="connsiteX1" fmla="*/ 2004646 w 2620108"/>
              <a:gd name="connsiteY1" fmla="*/ 351692 h 633046"/>
              <a:gd name="connsiteX2" fmla="*/ 334108 w 2620108"/>
              <a:gd name="connsiteY2" fmla="*/ 342900 h 633046"/>
              <a:gd name="connsiteX3" fmla="*/ 0 w 2620108"/>
              <a:gd name="connsiteY3" fmla="*/ 633046 h 633046"/>
            </a:gdLst>
            <a:ahLst/>
            <a:cxnLst>
              <a:cxn ang="0">
                <a:pos x="connsiteX0" y="connsiteY0"/>
              </a:cxn>
              <a:cxn ang="0">
                <a:pos x="connsiteX1" y="connsiteY1"/>
              </a:cxn>
              <a:cxn ang="0">
                <a:pos x="connsiteX2" y="connsiteY2"/>
              </a:cxn>
              <a:cxn ang="0">
                <a:pos x="connsiteX3" y="connsiteY3"/>
              </a:cxn>
            </a:cxnLst>
            <a:rect l="l" t="t" r="r" b="b"/>
            <a:pathLst>
              <a:path w="2620108" h="633046">
                <a:moveTo>
                  <a:pt x="2620108" y="0"/>
                </a:moveTo>
                <a:cubicBezTo>
                  <a:pt x="2502877" y="147271"/>
                  <a:pt x="2385646" y="294542"/>
                  <a:pt x="2004646" y="351692"/>
                </a:cubicBezTo>
                <a:cubicBezTo>
                  <a:pt x="1623646" y="408842"/>
                  <a:pt x="668216" y="296008"/>
                  <a:pt x="334108" y="342900"/>
                </a:cubicBezTo>
                <a:cubicBezTo>
                  <a:pt x="0" y="389792"/>
                  <a:pt x="0" y="511419"/>
                  <a:pt x="0" y="633046"/>
                </a:cubicBezTo>
              </a:path>
            </a:pathLst>
          </a:custGeom>
          <a:noFill/>
          <a:ln w="38100" cap="flat" cmpd="sng" algn="ctr">
            <a:solidFill>
              <a:schemeClr val="bg1"/>
            </a:solidFill>
            <a:prstDash val="solid"/>
            <a:round/>
            <a:headEnd type="none" w="med" len="med"/>
            <a:tailEnd type="triangle" w="med" len="med"/>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45" name="Rounded Rectangle 12">
            <a:extLst>
              <a:ext uri="{FF2B5EF4-FFF2-40B4-BE49-F238E27FC236}">
                <a16:creationId xmlns:a16="http://schemas.microsoft.com/office/drawing/2014/main" id="{403A8F3E-04A1-4139-984B-88163652537E}"/>
              </a:ext>
            </a:extLst>
          </p:cNvPr>
          <p:cNvSpPr/>
          <p:nvPr/>
        </p:nvSpPr>
        <p:spPr bwMode="auto">
          <a:xfrm>
            <a:off x="4679532" y="3044900"/>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LV</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
        <p:nvSpPr>
          <p:cNvPr id="46" name="Rounded Rectangle 12">
            <a:extLst>
              <a:ext uri="{FF2B5EF4-FFF2-40B4-BE49-F238E27FC236}">
                <a16:creationId xmlns:a16="http://schemas.microsoft.com/office/drawing/2014/main" id="{D54F8751-1AAF-4A8D-8209-E07864B02116}"/>
              </a:ext>
            </a:extLst>
          </p:cNvPr>
          <p:cNvSpPr/>
          <p:nvPr/>
        </p:nvSpPr>
        <p:spPr bwMode="auto">
          <a:xfrm>
            <a:off x="4886891" y="3862185"/>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LV</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
        <p:nvSpPr>
          <p:cNvPr id="24" name="Vrije vorm: vorm 23">
            <a:extLst>
              <a:ext uri="{FF2B5EF4-FFF2-40B4-BE49-F238E27FC236}">
                <a16:creationId xmlns:a16="http://schemas.microsoft.com/office/drawing/2014/main" id="{BF400C0E-B74F-40EE-9F70-CEB2796117F8}"/>
              </a:ext>
            </a:extLst>
          </p:cNvPr>
          <p:cNvSpPr/>
          <p:nvPr/>
        </p:nvSpPr>
        <p:spPr bwMode="auto">
          <a:xfrm>
            <a:off x="2423160" y="3945108"/>
            <a:ext cx="2049780" cy="360192"/>
          </a:xfrm>
          <a:custGeom>
            <a:avLst/>
            <a:gdLst>
              <a:gd name="connsiteX0" fmla="*/ 0 w 2049780"/>
              <a:gd name="connsiteY0" fmla="*/ 314472 h 360192"/>
              <a:gd name="connsiteX1" fmla="*/ 297180 w 2049780"/>
              <a:gd name="connsiteY1" fmla="*/ 78252 h 360192"/>
              <a:gd name="connsiteX2" fmla="*/ 1013460 w 2049780"/>
              <a:gd name="connsiteY2" fmla="*/ 207792 h 360192"/>
              <a:gd name="connsiteX3" fmla="*/ 1440180 w 2049780"/>
              <a:gd name="connsiteY3" fmla="*/ 2052 h 360192"/>
              <a:gd name="connsiteX4" fmla="*/ 2049780 w 2049780"/>
              <a:gd name="connsiteY4" fmla="*/ 360192 h 3601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9780" h="360192">
                <a:moveTo>
                  <a:pt x="0" y="314472"/>
                </a:moveTo>
                <a:cubicBezTo>
                  <a:pt x="64135" y="205252"/>
                  <a:pt x="128270" y="96032"/>
                  <a:pt x="297180" y="78252"/>
                </a:cubicBezTo>
                <a:cubicBezTo>
                  <a:pt x="466090" y="60472"/>
                  <a:pt x="822960" y="220492"/>
                  <a:pt x="1013460" y="207792"/>
                </a:cubicBezTo>
                <a:cubicBezTo>
                  <a:pt x="1203960" y="195092"/>
                  <a:pt x="1267460" y="-23348"/>
                  <a:pt x="1440180" y="2052"/>
                </a:cubicBezTo>
                <a:cubicBezTo>
                  <a:pt x="1612900" y="27452"/>
                  <a:pt x="1831340" y="193822"/>
                  <a:pt x="2049780" y="360192"/>
                </a:cubicBezTo>
              </a:path>
            </a:pathLst>
          </a:custGeom>
          <a:noFill/>
          <a:ln w="38100" cap="flat" cmpd="sng" algn="ctr">
            <a:solidFill>
              <a:schemeClr val="bg1"/>
            </a:solidFill>
            <a:prstDash val="solid"/>
            <a:round/>
            <a:headEnd type="none" w="med" len="med"/>
            <a:tailEnd type="triangle" w="med" len="med"/>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48" name="Rounded Rectangle 12">
            <a:extLst>
              <a:ext uri="{FF2B5EF4-FFF2-40B4-BE49-F238E27FC236}">
                <a16:creationId xmlns:a16="http://schemas.microsoft.com/office/drawing/2014/main" id="{936DABE6-4397-404A-8976-1A26B7D26CAE}"/>
              </a:ext>
            </a:extLst>
          </p:cNvPr>
          <p:cNvSpPr/>
          <p:nvPr/>
        </p:nvSpPr>
        <p:spPr bwMode="auto">
          <a:xfrm>
            <a:off x="1726832" y="4722459"/>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LV</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
        <p:nvSpPr>
          <p:cNvPr id="49" name="Vrije vorm: vorm 48">
            <a:extLst>
              <a:ext uri="{FF2B5EF4-FFF2-40B4-BE49-F238E27FC236}">
                <a16:creationId xmlns:a16="http://schemas.microsoft.com/office/drawing/2014/main" id="{A6E9D4AB-E0A3-455E-B859-48A904F65021}"/>
              </a:ext>
            </a:extLst>
          </p:cNvPr>
          <p:cNvSpPr/>
          <p:nvPr/>
        </p:nvSpPr>
        <p:spPr bwMode="auto">
          <a:xfrm>
            <a:off x="1882140" y="4701232"/>
            <a:ext cx="1889760" cy="449888"/>
          </a:xfrm>
          <a:custGeom>
            <a:avLst/>
            <a:gdLst>
              <a:gd name="connsiteX0" fmla="*/ 1889760 w 1889760"/>
              <a:gd name="connsiteY0" fmla="*/ 388928 h 449888"/>
              <a:gd name="connsiteX1" fmla="*/ 1303020 w 1889760"/>
              <a:gd name="connsiteY1" fmla="*/ 308 h 449888"/>
              <a:gd name="connsiteX2" fmla="*/ 777240 w 1889760"/>
              <a:gd name="connsiteY2" fmla="*/ 320348 h 449888"/>
              <a:gd name="connsiteX3" fmla="*/ 396240 w 1889760"/>
              <a:gd name="connsiteY3" fmla="*/ 129848 h 449888"/>
              <a:gd name="connsiteX4" fmla="*/ 0 w 1889760"/>
              <a:gd name="connsiteY4" fmla="*/ 449888 h 4498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9760" h="449888">
                <a:moveTo>
                  <a:pt x="1889760" y="388928"/>
                </a:moveTo>
                <a:cubicBezTo>
                  <a:pt x="1689100" y="200333"/>
                  <a:pt x="1488440" y="11738"/>
                  <a:pt x="1303020" y="308"/>
                </a:cubicBezTo>
                <a:cubicBezTo>
                  <a:pt x="1117600" y="-11122"/>
                  <a:pt x="928370" y="298758"/>
                  <a:pt x="777240" y="320348"/>
                </a:cubicBezTo>
                <a:cubicBezTo>
                  <a:pt x="626110" y="341938"/>
                  <a:pt x="525780" y="108258"/>
                  <a:pt x="396240" y="129848"/>
                </a:cubicBezTo>
                <a:cubicBezTo>
                  <a:pt x="266700" y="151438"/>
                  <a:pt x="133350" y="300663"/>
                  <a:pt x="0" y="449888"/>
                </a:cubicBezTo>
              </a:path>
            </a:pathLst>
          </a:custGeom>
          <a:noFill/>
          <a:ln w="38100" cap="flat" cmpd="sng" algn="ctr">
            <a:solidFill>
              <a:schemeClr val="bg1"/>
            </a:solidFill>
            <a:prstDash val="solid"/>
            <a:round/>
            <a:headEnd type="none" w="med" len="med"/>
            <a:tailEnd type="triangle" w="med" len="med"/>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50" name="Freeform 40">
            <a:extLst>
              <a:ext uri="{FF2B5EF4-FFF2-40B4-BE49-F238E27FC236}">
                <a16:creationId xmlns:a16="http://schemas.microsoft.com/office/drawing/2014/main" id="{33D10C2B-25A1-483B-959B-254381F06A1A}"/>
              </a:ext>
            </a:extLst>
          </p:cNvPr>
          <p:cNvSpPr/>
          <p:nvPr/>
        </p:nvSpPr>
        <p:spPr bwMode="auto">
          <a:xfrm>
            <a:off x="4823532" y="4943790"/>
            <a:ext cx="180000" cy="541152"/>
          </a:xfrm>
          <a:custGeom>
            <a:avLst/>
            <a:gdLst>
              <a:gd name="connsiteX0" fmla="*/ 326571 w 348342"/>
              <a:gd name="connsiteY0" fmla="*/ 0 h 522515"/>
              <a:gd name="connsiteX1" fmla="*/ 0 w 348342"/>
              <a:gd name="connsiteY1" fmla="*/ 0 h 522515"/>
              <a:gd name="connsiteX2" fmla="*/ 0 w 348342"/>
              <a:gd name="connsiteY2" fmla="*/ 522515 h 522515"/>
              <a:gd name="connsiteX3" fmla="*/ 348342 w 348342"/>
              <a:gd name="connsiteY3" fmla="*/ 522515 h 522515"/>
              <a:gd name="connsiteX0" fmla="*/ 326571 w 326571"/>
              <a:gd name="connsiteY0" fmla="*/ 0 h 522515"/>
              <a:gd name="connsiteX1" fmla="*/ 0 w 326571"/>
              <a:gd name="connsiteY1" fmla="*/ 0 h 522515"/>
              <a:gd name="connsiteX2" fmla="*/ 0 w 326571"/>
              <a:gd name="connsiteY2" fmla="*/ 522515 h 522515"/>
              <a:gd name="connsiteX3" fmla="*/ 261256 w 326571"/>
              <a:gd name="connsiteY3" fmla="*/ 522515 h 522515"/>
              <a:gd name="connsiteX0" fmla="*/ 163285 w 261256"/>
              <a:gd name="connsiteY0" fmla="*/ 0 h 522515"/>
              <a:gd name="connsiteX1" fmla="*/ 0 w 261256"/>
              <a:gd name="connsiteY1" fmla="*/ 0 h 522515"/>
              <a:gd name="connsiteX2" fmla="*/ 0 w 261256"/>
              <a:gd name="connsiteY2" fmla="*/ 522515 h 522515"/>
              <a:gd name="connsiteX3" fmla="*/ 261256 w 261256"/>
              <a:gd name="connsiteY3" fmla="*/ 522515 h 522515"/>
              <a:gd name="connsiteX0" fmla="*/ 163285 w 206828"/>
              <a:gd name="connsiteY0" fmla="*/ 0 h 522515"/>
              <a:gd name="connsiteX1" fmla="*/ 0 w 206828"/>
              <a:gd name="connsiteY1" fmla="*/ 0 h 522515"/>
              <a:gd name="connsiteX2" fmla="*/ 0 w 206828"/>
              <a:gd name="connsiteY2" fmla="*/ 522515 h 522515"/>
              <a:gd name="connsiteX3" fmla="*/ 206828 w 206828"/>
              <a:gd name="connsiteY3" fmla="*/ 522515 h 522515"/>
              <a:gd name="connsiteX0" fmla="*/ 163285 w 163285"/>
              <a:gd name="connsiteY0" fmla="*/ 0 h 522515"/>
              <a:gd name="connsiteX1" fmla="*/ 0 w 163285"/>
              <a:gd name="connsiteY1" fmla="*/ 0 h 522515"/>
              <a:gd name="connsiteX2" fmla="*/ 0 w 163285"/>
              <a:gd name="connsiteY2" fmla="*/ 522515 h 522515"/>
              <a:gd name="connsiteX3" fmla="*/ 152399 w 163285"/>
              <a:gd name="connsiteY3" fmla="*/ 522515 h 522515"/>
              <a:gd name="connsiteX0" fmla="*/ 163285 w 173181"/>
              <a:gd name="connsiteY0" fmla="*/ 0 h 522515"/>
              <a:gd name="connsiteX1" fmla="*/ 0 w 173181"/>
              <a:gd name="connsiteY1" fmla="*/ 0 h 522515"/>
              <a:gd name="connsiteX2" fmla="*/ 0 w 173181"/>
              <a:gd name="connsiteY2" fmla="*/ 522515 h 522515"/>
              <a:gd name="connsiteX3" fmla="*/ 173181 w 173181"/>
              <a:gd name="connsiteY3" fmla="*/ 522515 h 522515"/>
            </a:gdLst>
            <a:ahLst/>
            <a:cxnLst>
              <a:cxn ang="0">
                <a:pos x="connsiteX0" y="connsiteY0"/>
              </a:cxn>
              <a:cxn ang="0">
                <a:pos x="connsiteX1" y="connsiteY1"/>
              </a:cxn>
              <a:cxn ang="0">
                <a:pos x="connsiteX2" y="connsiteY2"/>
              </a:cxn>
              <a:cxn ang="0">
                <a:pos x="connsiteX3" y="connsiteY3"/>
              </a:cxn>
            </a:cxnLst>
            <a:rect l="l" t="t" r="r" b="b"/>
            <a:pathLst>
              <a:path w="173181" h="522515">
                <a:moveTo>
                  <a:pt x="163285" y="0"/>
                </a:moveTo>
                <a:lnTo>
                  <a:pt x="0" y="0"/>
                </a:lnTo>
                <a:lnTo>
                  <a:pt x="0" y="522515"/>
                </a:lnTo>
                <a:lnTo>
                  <a:pt x="173181" y="522515"/>
                </a:lnTo>
              </a:path>
            </a:pathLst>
          </a:custGeom>
          <a:noFill/>
          <a:ln w="31750" cap="flat" cmpd="sng" algn="ctr">
            <a:solidFill>
              <a:srgbClr val="0000CC"/>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dirty="0">
              <a:ln>
                <a:noFill/>
              </a:ln>
              <a:solidFill>
                <a:schemeClr val="tx1"/>
              </a:solidFill>
              <a:effectLst/>
              <a:latin typeface="Calibri" pitchFamily="34" charset="0"/>
            </a:endParaRPr>
          </a:p>
        </p:txBody>
      </p:sp>
      <p:sp>
        <p:nvSpPr>
          <p:cNvPr id="51" name="Freeform 41">
            <a:extLst>
              <a:ext uri="{FF2B5EF4-FFF2-40B4-BE49-F238E27FC236}">
                <a16:creationId xmlns:a16="http://schemas.microsoft.com/office/drawing/2014/main" id="{28293107-A79A-4855-BFF6-5F75FB636F68}"/>
              </a:ext>
            </a:extLst>
          </p:cNvPr>
          <p:cNvSpPr/>
          <p:nvPr/>
        </p:nvSpPr>
        <p:spPr bwMode="auto">
          <a:xfrm flipH="1">
            <a:off x="6076352" y="4940859"/>
            <a:ext cx="180000" cy="540000"/>
          </a:xfrm>
          <a:custGeom>
            <a:avLst/>
            <a:gdLst>
              <a:gd name="connsiteX0" fmla="*/ 326571 w 348342"/>
              <a:gd name="connsiteY0" fmla="*/ 0 h 522515"/>
              <a:gd name="connsiteX1" fmla="*/ 0 w 348342"/>
              <a:gd name="connsiteY1" fmla="*/ 0 h 522515"/>
              <a:gd name="connsiteX2" fmla="*/ 0 w 348342"/>
              <a:gd name="connsiteY2" fmla="*/ 522515 h 522515"/>
              <a:gd name="connsiteX3" fmla="*/ 348342 w 348342"/>
              <a:gd name="connsiteY3" fmla="*/ 522515 h 522515"/>
              <a:gd name="connsiteX0" fmla="*/ 326571 w 326571"/>
              <a:gd name="connsiteY0" fmla="*/ 0 h 522515"/>
              <a:gd name="connsiteX1" fmla="*/ 0 w 326571"/>
              <a:gd name="connsiteY1" fmla="*/ 0 h 522515"/>
              <a:gd name="connsiteX2" fmla="*/ 0 w 326571"/>
              <a:gd name="connsiteY2" fmla="*/ 522515 h 522515"/>
              <a:gd name="connsiteX3" fmla="*/ 261256 w 326571"/>
              <a:gd name="connsiteY3" fmla="*/ 522515 h 522515"/>
              <a:gd name="connsiteX0" fmla="*/ 163285 w 261256"/>
              <a:gd name="connsiteY0" fmla="*/ 0 h 522515"/>
              <a:gd name="connsiteX1" fmla="*/ 0 w 261256"/>
              <a:gd name="connsiteY1" fmla="*/ 0 h 522515"/>
              <a:gd name="connsiteX2" fmla="*/ 0 w 261256"/>
              <a:gd name="connsiteY2" fmla="*/ 522515 h 522515"/>
              <a:gd name="connsiteX3" fmla="*/ 261256 w 261256"/>
              <a:gd name="connsiteY3" fmla="*/ 522515 h 522515"/>
              <a:gd name="connsiteX0" fmla="*/ 163285 w 206828"/>
              <a:gd name="connsiteY0" fmla="*/ 0 h 522515"/>
              <a:gd name="connsiteX1" fmla="*/ 0 w 206828"/>
              <a:gd name="connsiteY1" fmla="*/ 0 h 522515"/>
              <a:gd name="connsiteX2" fmla="*/ 0 w 206828"/>
              <a:gd name="connsiteY2" fmla="*/ 522515 h 522515"/>
              <a:gd name="connsiteX3" fmla="*/ 206828 w 206828"/>
              <a:gd name="connsiteY3" fmla="*/ 522515 h 522515"/>
              <a:gd name="connsiteX0" fmla="*/ 163285 w 163285"/>
              <a:gd name="connsiteY0" fmla="*/ 0 h 522515"/>
              <a:gd name="connsiteX1" fmla="*/ 0 w 163285"/>
              <a:gd name="connsiteY1" fmla="*/ 0 h 522515"/>
              <a:gd name="connsiteX2" fmla="*/ 0 w 163285"/>
              <a:gd name="connsiteY2" fmla="*/ 522515 h 522515"/>
              <a:gd name="connsiteX3" fmla="*/ 152399 w 163285"/>
              <a:gd name="connsiteY3" fmla="*/ 522515 h 522515"/>
              <a:gd name="connsiteX0" fmla="*/ 163285 w 173181"/>
              <a:gd name="connsiteY0" fmla="*/ 0 h 522515"/>
              <a:gd name="connsiteX1" fmla="*/ 0 w 173181"/>
              <a:gd name="connsiteY1" fmla="*/ 0 h 522515"/>
              <a:gd name="connsiteX2" fmla="*/ 0 w 173181"/>
              <a:gd name="connsiteY2" fmla="*/ 522515 h 522515"/>
              <a:gd name="connsiteX3" fmla="*/ 173181 w 173181"/>
              <a:gd name="connsiteY3" fmla="*/ 522515 h 522515"/>
            </a:gdLst>
            <a:ahLst/>
            <a:cxnLst>
              <a:cxn ang="0">
                <a:pos x="connsiteX0" y="connsiteY0"/>
              </a:cxn>
              <a:cxn ang="0">
                <a:pos x="connsiteX1" y="connsiteY1"/>
              </a:cxn>
              <a:cxn ang="0">
                <a:pos x="connsiteX2" y="connsiteY2"/>
              </a:cxn>
              <a:cxn ang="0">
                <a:pos x="connsiteX3" y="connsiteY3"/>
              </a:cxn>
            </a:cxnLst>
            <a:rect l="l" t="t" r="r" b="b"/>
            <a:pathLst>
              <a:path w="173181" h="522515">
                <a:moveTo>
                  <a:pt x="163285" y="0"/>
                </a:moveTo>
                <a:lnTo>
                  <a:pt x="0" y="0"/>
                </a:lnTo>
                <a:lnTo>
                  <a:pt x="0" y="522515"/>
                </a:lnTo>
                <a:lnTo>
                  <a:pt x="173181" y="522515"/>
                </a:lnTo>
              </a:path>
            </a:pathLst>
          </a:custGeom>
          <a:noFill/>
          <a:ln w="31750" cap="flat" cmpd="sng" algn="ctr">
            <a:solidFill>
              <a:srgbClr val="0000CC"/>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dirty="0">
              <a:ln>
                <a:noFill/>
              </a:ln>
              <a:solidFill>
                <a:schemeClr val="tx1"/>
              </a:solidFill>
              <a:effectLst/>
              <a:latin typeface="Calibri" pitchFamily="34" charset="0"/>
            </a:endParaRPr>
          </a:p>
        </p:txBody>
      </p:sp>
      <p:sp>
        <p:nvSpPr>
          <p:cNvPr id="54" name="Rounded Rectangle 12">
            <a:extLst>
              <a:ext uri="{FF2B5EF4-FFF2-40B4-BE49-F238E27FC236}">
                <a16:creationId xmlns:a16="http://schemas.microsoft.com/office/drawing/2014/main" id="{30A04B7C-AED2-4765-9AC1-54D01DA167D6}"/>
              </a:ext>
            </a:extLst>
          </p:cNvPr>
          <p:cNvSpPr/>
          <p:nvPr/>
        </p:nvSpPr>
        <p:spPr bwMode="auto">
          <a:xfrm>
            <a:off x="2235320" y="5552421"/>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LV</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
        <p:nvSpPr>
          <p:cNvPr id="55" name="Vrije vorm: vorm 54">
            <a:extLst>
              <a:ext uri="{FF2B5EF4-FFF2-40B4-BE49-F238E27FC236}">
                <a16:creationId xmlns:a16="http://schemas.microsoft.com/office/drawing/2014/main" id="{DC1A4D70-A6FB-44E2-828C-77A8B0D6ECF7}"/>
              </a:ext>
            </a:extLst>
          </p:cNvPr>
          <p:cNvSpPr/>
          <p:nvPr/>
        </p:nvSpPr>
        <p:spPr bwMode="auto">
          <a:xfrm>
            <a:off x="2356338" y="5706208"/>
            <a:ext cx="703385" cy="254977"/>
          </a:xfrm>
          <a:custGeom>
            <a:avLst/>
            <a:gdLst>
              <a:gd name="connsiteX0" fmla="*/ 703385 w 703385"/>
              <a:gd name="connsiteY0" fmla="*/ 254977 h 254977"/>
              <a:gd name="connsiteX1" fmla="*/ 378070 w 703385"/>
              <a:gd name="connsiteY1" fmla="*/ 0 h 254977"/>
              <a:gd name="connsiteX2" fmla="*/ 0 w 703385"/>
              <a:gd name="connsiteY2" fmla="*/ 254977 h 254977"/>
            </a:gdLst>
            <a:ahLst/>
            <a:cxnLst>
              <a:cxn ang="0">
                <a:pos x="connsiteX0" y="connsiteY0"/>
              </a:cxn>
              <a:cxn ang="0">
                <a:pos x="connsiteX1" y="connsiteY1"/>
              </a:cxn>
              <a:cxn ang="0">
                <a:pos x="connsiteX2" y="connsiteY2"/>
              </a:cxn>
            </a:cxnLst>
            <a:rect l="l" t="t" r="r" b="b"/>
            <a:pathLst>
              <a:path w="703385" h="254977">
                <a:moveTo>
                  <a:pt x="703385" y="254977"/>
                </a:moveTo>
                <a:cubicBezTo>
                  <a:pt x="599343" y="127488"/>
                  <a:pt x="495301" y="0"/>
                  <a:pt x="378070" y="0"/>
                </a:cubicBezTo>
                <a:cubicBezTo>
                  <a:pt x="260839" y="0"/>
                  <a:pt x="130419" y="127488"/>
                  <a:pt x="0" y="254977"/>
                </a:cubicBezTo>
              </a:path>
            </a:pathLst>
          </a:custGeom>
          <a:noFill/>
          <a:ln w="38100" cap="flat" cmpd="sng" algn="ctr">
            <a:solidFill>
              <a:schemeClr val="bg1"/>
            </a:solidFill>
            <a:prstDash val="solid"/>
            <a:round/>
            <a:headEnd type="none" w="med" len="med"/>
            <a:tailEnd type="triangle" w="med" len="med"/>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56" name="Vrije vorm: vorm 55">
            <a:extLst>
              <a:ext uri="{FF2B5EF4-FFF2-40B4-BE49-F238E27FC236}">
                <a16:creationId xmlns:a16="http://schemas.microsoft.com/office/drawing/2014/main" id="{CE620AA7-BD01-4BBE-84C5-811136A8DA2C}"/>
              </a:ext>
            </a:extLst>
          </p:cNvPr>
          <p:cNvSpPr/>
          <p:nvPr/>
        </p:nvSpPr>
        <p:spPr bwMode="auto">
          <a:xfrm>
            <a:off x="1547446" y="6180992"/>
            <a:ext cx="1503485" cy="237401"/>
          </a:xfrm>
          <a:custGeom>
            <a:avLst/>
            <a:gdLst>
              <a:gd name="connsiteX0" fmla="*/ 0 w 1503485"/>
              <a:gd name="connsiteY0" fmla="*/ 0 h 237401"/>
              <a:gd name="connsiteX1" fmla="*/ 773723 w 1503485"/>
              <a:gd name="connsiteY1" fmla="*/ 237393 h 237401"/>
              <a:gd name="connsiteX2" fmla="*/ 1503485 w 1503485"/>
              <a:gd name="connsiteY2" fmla="*/ 8793 h 237401"/>
            </a:gdLst>
            <a:ahLst/>
            <a:cxnLst>
              <a:cxn ang="0">
                <a:pos x="connsiteX0" y="connsiteY0"/>
              </a:cxn>
              <a:cxn ang="0">
                <a:pos x="connsiteX1" y="connsiteY1"/>
              </a:cxn>
              <a:cxn ang="0">
                <a:pos x="connsiteX2" y="connsiteY2"/>
              </a:cxn>
            </a:cxnLst>
            <a:rect l="l" t="t" r="r" b="b"/>
            <a:pathLst>
              <a:path w="1503485" h="237401">
                <a:moveTo>
                  <a:pt x="0" y="0"/>
                </a:moveTo>
                <a:cubicBezTo>
                  <a:pt x="261571" y="117964"/>
                  <a:pt x="523142" y="235928"/>
                  <a:pt x="773723" y="237393"/>
                </a:cubicBezTo>
                <a:cubicBezTo>
                  <a:pt x="1024304" y="238858"/>
                  <a:pt x="1390650" y="60082"/>
                  <a:pt x="1503485" y="8793"/>
                </a:cubicBezTo>
              </a:path>
            </a:pathLst>
          </a:custGeom>
          <a:noFill/>
          <a:ln w="38100" cap="flat" cmpd="sng" algn="ctr">
            <a:solidFill>
              <a:schemeClr val="bg1"/>
            </a:solidFill>
            <a:prstDash val="solid"/>
            <a:round/>
            <a:headEnd type="none" w="med" len="med"/>
            <a:tailEnd type="triangle" w="med" len="med"/>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Tree>
    <p:extLst>
      <p:ext uri="{BB962C8B-B14F-4D97-AF65-F5344CB8AC3E}">
        <p14:creationId xmlns:p14="http://schemas.microsoft.com/office/powerpoint/2010/main" val="613358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37"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barn(outVertical)">
                                      <p:cBhvr>
                                        <p:cTn id="14" dur="5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37"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barn(outVertical)">
                                      <p:cBhvr>
                                        <p:cTn id="19" dur="500"/>
                                        <p:tgtEl>
                                          <p:spTgt spid="11"/>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37" fill="hold" nodeType="click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barn(outVertical)">
                                      <p:cBhvr>
                                        <p:cTn id="24" dur="500"/>
                                        <p:tgtEl>
                                          <p:spTgt spid="13"/>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37" fill="hold" nodeType="click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barn(outVertical)">
                                      <p:cBhvr>
                                        <p:cTn id="29" dur="500"/>
                                        <p:tgtEl>
                                          <p:spTgt spid="15"/>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37" fill="hold" nodeType="click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barn(outVertical)">
                                      <p:cBhvr>
                                        <p:cTn id="34" dur="500"/>
                                        <p:tgtEl>
                                          <p:spTgt spid="17"/>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37" fill="hold" nodeType="click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barn(outVertical)">
                                      <p:cBhvr>
                                        <p:cTn id="39" dur="500"/>
                                        <p:tgtEl>
                                          <p:spTgt spid="19"/>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37" fill="hold" nodeType="click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barn(outVertical)">
                                      <p:cBhvr>
                                        <p:cTn id="44" dur="500"/>
                                        <p:tgtEl>
                                          <p:spTgt spid="21"/>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37" fill="hold" nodeType="click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barn(outVertical)">
                                      <p:cBhvr>
                                        <p:cTn id="49" dur="500"/>
                                        <p:tgtEl>
                                          <p:spTgt spid="23"/>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25"/>
                                        </p:tgtEl>
                                        <p:attrNameLst>
                                          <p:attrName>style.visibility</p:attrName>
                                        </p:attrNameLst>
                                      </p:cBhvr>
                                      <p:to>
                                        <p:strVal val="visible"/>
                                      </p:to>
                                    </p:set>
                                    <p:animEffect transition="in" filter="wipe(left)">
                                      <p:cBhvr>
                                        <p:cTn id="54" dur="500"/>
                                        <p:tgtEl>
                                          <p:spTgt spid="25"/>
                                        </p:tgtEl>
                                      </p:cBhvr>
                                    </p:animEffect>
                                  </p:childTnLst>
                                </p:cTn>
                              </p:par>
                              <p:par>
                                <p:cTn id="55" presetID="35" presetClass="entr" presetSubtype="0" fill="hold" grpId="0" nodeType="withEffect">
                                  <p:stCondLst>
                                    <p:cond delay="0"/>
                                  </p:stCondLst>
                                  <p:childTnLst>
                                    <p:set>
                                      <p:cBhvr>
                                        <p:cTn id="56" dur="1" fill="hold">
                                          <p:stCondLst>
                                            <p:cond delay="0"/>
                                          </p:stCondLst>
                                        </p:cTn>
                                        <p:tgtEl>
                                          <p:spTgt spid="26"/>
                                        </p:tgtEl>
                                        <p:attrNameLst>
                                          <p:attrName>style.visibility</p:attrName>
                                        </p:attrNameLst>
                                      </p:cBhvr>
                                      <p:to>
                                        <p:strVal val="visible"/>
                                      </p:to>
                                    </p:set>
                                    <p:animEffect transition="in" filter="fade">
                                      <p:cBhvr>
                                        <p:cTn id="57" dur="1000"/>
                                        <p:tgtEl>
                                          <p:spTgt spid="26"/>
                                        </p:tgtEl>
                                      </p:cBhvr>
                                    </p:animEffect>
                                    <p:anim calcmode="lin" valueType="num">
                                      <p:cBhvr>
                                        <p:cTn id="58" dur="1000" fill="hold"/>
                                        <p:tgtEl>
                                          <p:spTgt spid="26"/>
                                        </p:tgtEl>
                                        <p:attrNameLst>
                                          <p:attrName>style.rotation</p:attrName>
                                        </p:attrNameLst>
                                      </p:cBhvr>
                                      <p:tavLst>
                                        <p:tav tm="0">
                                          <p:val>
                                            <p:fltVal val="720"/>
                                          </p:val>
                                        </p:tav>
                                        <p:tav tm="100000">
                                          <p:val>
                                            <p:fltVal val="0"/>
                                          </p:val>
                                        </p:tav>
                                      </p:tavLst>
                                    </p:anim>
                                    <p:anim calcmode="lin" valueType="num">
                                      <p:cBhvr>
                                        <p:cTn id="59" dur="1000" fill="hold"/>
                                        <p:tgtEl>
                                          <p:spTgt spid="26"/>
                                        </p:tgtEl>
                                        <p:attrNameLst>
                                          <p:attrName>ppt_h</p:attrName>
                                        </p:attrNameLst>
                                      </p:cBhvr>
                                      <p:tavLst>
                                        <p:tav tm="0">
                                          <p:val>
                                            <p:fltVal val="0"/>
                                          </p:val>
                                        </p:tav>
                                        <p:tav tm="100000">
                                          <p:val>
                                            <p:strVal val="#ppt_h"/>
                                          </p:val>
                                        </p:tav>
                                      </p:tavLst>
                                    </p:anim>
                                    <p:anim calcmode="lin" valueType="num">
                                      <p:cBhvr>
                                        <p:cTn id="60" dur="1000" fill="hold"/>
                                        <p:tgtEl>
                                          <p:spTgt spid="26"/>
                                        </p:tgtEl>
                                        <p:attrNameLst>
                                          <p:attrName>ppt_w</p:attrName>
                                        </p:attrNameLst>
                                      </p:cBhvr>
                                      <p:tavLst>
                                        <p:tav tm="0">
                                          <p:val>
                                            <p:fltVal val="0"/>
                                          </p:val>
                                        </p:tav>
                                        <p:tav tm="100000">
                                          <p:val>
                                            <p:strVal val="#ppt_w"/>
                                          </p:val>
                                        </p:tav>
                                      </p:tavLst>
                                    </p:anim>
                                  </p:childTnLst>
                                </p:cTn>
                              </p:par>
                            </p:childTnLst>
                          </p:cTn>
                        </p:par>
                        <p:par>
                          <p:cTn id="61" fill="hold">
                            <p:stCondLst>
                              <p:cond delay="1000"/>
                            </p:stCondLst>
                            <p:childTnLst>
                              <p:par>
                                <p:cTn id="62" presetID="22" presetClass="entr" presetSubtype="2" fill="hold" grpId="0" nodeType="afterEffect">
                                  <p:stCondLst>
                                    <p:cond delay="0"/>
                                  </p:stCondLst>
                                  <p:childTnLst>
                                    <p:set>
                                      <p:cBhvr>
                                        <p:cTn id="63" dur="1" fill="hold">
                                          <p:stCondLst>
                                            <p:cond delay="0"/>
                                          </p:stCondLst>
                                        </p:cTn>
                                        <p:tgtEl>
                                          <p:spTgt spid="27"/>
                                        </p:tgtEl>
                                        <p:attrNameLst>
                                          <p:attrName>style.visibility</p:attrName>
                                        </p:attrNameLst>
                                      </p:cBhvr>
                                      <p:to>
                                        <p:strVal val="visible"/>
                                      </p:to>
                                    </p:set>
                                    <p:animEffect transition="in" filter="wipe(right)">
                                      <p:cBhvr>
                                        <p:cTn id="64" dur="500"/>
                                        <p:tgtEl>
                                          <p:spTgt spid="27"/>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childTnLst>
                                    <p:set>
                                      <p:cBhvr>
                                        <p:cTn id="68" dur="1" fill="hold">
                                          <p:stCondLst>
                                            <p:cond delay="0"/>
                                          </p:stCondLst>
                                        </p:cTn>
                                        <p:tgtEl>
                                          <p:spTgt spid="28"/>
                                        </p:tgtEl>
                                        <p:attrNameLst>
                                          <p:attrName>style.visibility</p:attrName>
                                        </p:attrNameLst>
                                      </p:cBhvr>
                                      <p:to>
                                        <p:strVal val="visible"/>
                                      </p:to>
                                    </p:set>
                                    <p:animEffect transition="in" filter="wipe(left)">
                                      <p:cBhvr>
                                        <p:cTn id="69" dur="500"/>
                                        <p:tgtEl>
                                          <p:spTgt spid="28"/>
                                        </p:tgtEl>
                                      </p:cBhvr>
                                    </p:animEffect>
                                  </p:childTnLst>
                                </p:cTn>
                              </p:par>
                              <p:par>
                                <p:cTn id="70" presetID="35" presetClass="entr" presetSubtype="0" fill="hold" grpId="0" nodeType="withEffect">
                                  <p:stCondLst>
                                    <p:cond delay="0"/>
                                  </p:stCondLst>
                                  <p:childTnLst>
                                    <p:set>
                                      <p:cBhvr>
                                        <p:cTn id="71" dur="1" fill="hold">
                                          <p:stCondLst>
                                            <p:cond delay="0"/>
                                          </p:stCondLst>
                                        </p:cTn>
                                        <p:tgtEl>
                                          <p:spTgt spid="29"/>
                                        </p:tgtEl>
                                        <p:attrNameLst>
                                          <p:attrName>style.visibility</p:attrName>
                                        </p:attrNameLst>
                                      </p:cBhvr>
                                      <p:to>
                                        <p:strVal val="visible"/>
                                      </p:to>
                                    </p:set>
                                    <p:animEffect transition="in" filter="fade">
                                      <p:cBhvr>
                                        <p:cTn id="72" dur="1000"/>
                                        <p:tgtEl>
                                          <p:spTgt spid="29"/>
                                        </p:tgtEl>
                                      </p:cBhvr>
                                    </p:animEffect>
                                    <p:anim calcmode="lin" valueType="num">
                                      <p:cBhvr>
                                        <p:cTn id="73" dur="1000" fill="hold"/>
                                        <p:tgtEl>
                                          <p:spTgt spid="29"/>
                                        </p:tgtEl>
                                        <p:attrNameLst>
                                          <p:attrName>style.rotation</p:attrName>
                                        </p:attrNameLst>
                                      </p:cBhvr>
                                      <p:tavLst>
                                        <p:tav tm="0">
                                          <p:val>
                                            <p:fltVal val="720"/>
                                          </p:val>
                                        </p:tav>
                                        <p:tav tm="100000">
                                          <p:val>
                                            <p:fltVal val="0"/>
                                          </p:val>
                                        </p:tav>
                                      </p:tavLst>
                                    </p:anim>
                                    <p:anim calcmode="lin" valueType="num">
                                      <p:cBhvr>
                                        <p:cTn id="74" dur="1000" fill="hold"/>
                                        <p:tgtEl>
                                          <p:spTgt spid="29"/>
                                        </p:tgtEl>
                                        <p:attrNameLst>
                                          <p:attrName>ppt_h</p:attrName>
                                        </p:attrNameLst>
                                      </p:cBhvr>
                                      <p:tavLst>
                                        <p:tav tm="0">
                                          <p:val>
                                            <p:fltVal val="0"/>
                                          </p:val>
                                        </p:tav>
                                        <p:tav tm="100000">
                                          <p:val>
                                            <p:strVal val="#ppt_h"/>
                                          </p:val>
                                        </p:tav>
                                      </p:tavLst>
                                    </p:anim>
                                    <p:anim calcmode="lin" valueType="num">
                                      <p:cBhvr>
                                        <p:cTn id="75" dur="1000" fill="hold"/>
                                        <p:tgtEl>
                                          <p:spTgt spid="29"/>
                                        </p:tgtEl>
                                        <p:attrNameLst>
                                          <p:attrName>ppt_w</p:attrName>
                                        </p:attrNameLst>
                                      </p:cBhvr>
                                      <p:tavLst>
                                        <p:tav tm="0">
                                          <p:val>
                                            <p:fltVal val="0"/>
                                          </p:val>
                                        </p:tav>
                                        <p:tav tm="100000">
                                          <p:val>
                                            <p:strVal val="#ppt_w"/>
                                          </p:val>
                                        </p:tav>
                                      </p:tavLst>
                                    </p:anim>
                                  </p:childTnLst>
                                </p:cTn>
                              </p:par>
                            </p:childTnLst>
                          </p:cTn>
                        </p:par>
                        <p:par>
                          <p:cTn id="76" fill="hold">
                            <p:stCondLst>
                              <p:cond delay="1000"/>
                            </p:stCondLst>
                            <p:childTnLst>
                              <p:par>
                                <p:cTn id="77" presetID="22" presetClass="entr" presetSubtype="2" fill="hold" grpId="0" nodeType="afterEffect">
                                  <p:stCondLst>
                                    <p:cond delay="0"/>
                                  </p:stCondLst>
                                  <p:childTnLst>
                                    <p:set>
                                      <p:cBhvr>
                                        <p:cTn id="78" dur="1" fill="hold">
                                          <p:stCondLst>
                                            <p:cond delay="0"/>
                                          </p:stCondLst>
                                        </p:cTn>
                                        <p:tgtEl>
                                          <p:spTgt spid="30"/>
                                        </p:tgtEl>
                                        <p:attrNameLst>
                                          <p:attrName>style.visibility</p:attrName>
                                        </p:attrNameLst>
                                      </p:cBhvr>
                                      <p:to>
                                        <p:strVal val="visible"/>
                                      </p:to>
                                    </p:set>
                                    <p:animEffect transition="in" filter="wipe(right)">
                                      <p:cBhvr>
                                        <p:cTn id="79" dur="500"/>
                                        <p:tgtEl>
                                          <p:spTgt spid="30"/>
                                        </p:tgtEl>
                                      </p:cBhvr>
                                    </p:animEffect>
                                  </p:childTnLst>
                                </p:cTn>
                              </p:par>
                            </p:childTnLst>
                          </p:cTn>
                        </p:par>
                      </p:childTnLst>
                    </p:cTn>
                  </p:par>
                  <p:par>
                    <p:cTn id="80" fill="hold">
                      <p:stCondLst>
                        <p:cond delay="indefinite"/>
                      </p:stCondLst>
                      <p:childTnLst>
                        <p:par>
                          <p:cTn id="81" fill="hold">
                            <p:stCondLst>
                              <p:cond delay="0"/>
                            </p:stCondLst>
                            <p:childTnLst>
                              <p:par>
                                <p:cTn id="82" presetID="47" presetClass="entr" presetSubtype="0" fill="hold" nodeType="clickEffect">
                                  <p:stCondLst>
                                    <p:cond delay="0"/>
                                  </p:stCondLst>
                                  <p:childTnLst>
                                    <p:set>
                                      <p:cBhvr>
                                        <p:cTn id="83" dur="1" fill="hold">
                                          <p:stCondLst>
                                            <p:cond delay="0"/>
                                          </p:stCondLst>
                                        </p:cTn>
                                        <p:tgtEl>
                                          <p:spTgt spid="34"/>
                                        </p:tgtEl>
                                        <p:attrNameLst>
                                          <p:attrName>style.visibility</p:attrName>
                                        </p:attrNameLst>
                                      </p:cBhvr>
                                      <p:to>
                                        <p:strVal val="visible"/>
                                      </p:to>
                                    </p:set>
                                    <p:animEffect transition="in" filter="fade">
                                      <p:cBhvr>
                                        <p:cTn id="84" dur="1000"/>
                                        <p:tgtEl>
                                          <p:spTgt spid="34"/>
                                        </p:tgtEl>
                                      </p:cBhvr>
                                    </p:animEffect>
                                    <p:anim calcmode="lin" valueType="num">
                                      <p:cBhvr>
                                        <p:cTn id="85" dur="1000" fill="hold"/>
                                        <p:tgtEl>
                                          <p:spTgt spid="34"/>
                                        </p:tgtEl>
                                        <p:attrNameLst>
                                          <p:attrName>ppt_x</p:attrName>
                                        </p:attrNameLst>
                                      </p:cBhvr>
                                      <p:tavLst>
                                        <p:tav tm="0">
                                          <p:val>
                                            <p:strVal val="#ppt_x"/>
                                          </p:val>
                                        </p:tav>
                                        <p:tav tm="100000">
                                          <p:val>
                                            <p:strVal val="#ppt_x"/>
                                          </p:val>
                                        </p:tav>
                                      </p:tavLst>
                                    </p:anim>
                                    <p:anim calcmode="lin" valueType="num">
                                      <p:cBhvr>
                                        <p:cTn id="86" dur="1000" fill="hold"/>
                                        <p:tgtEl>
                                          <p:spTgt spid="34"/>
                                        </p:tgtEl>
                                        <p:attrNameLst>
                                          <p:attrName>ppt_y</p:attrName>
                                        </p:attrNameLst>
                                      </p:cBhvr>
                                      <p:tavLst>
                                        <p:tav tm="0">
                                          <p:val>
                                            <p:strVal val="#ppt_y-.1"/>
                                          </p:val>
                                        </p:tav>
                                        <p:tav tm="100000">
                                          <p:val>
                                            <p:strVal val="#ppt_y"/>
                                          </p:val>
                                        </p:tav>
                                      </p:tavLst>
                                    </p:anim>
                                  </p:childTnLst>
                                </p:cTn>
                              </p:par>
                              <p:par>
                                <p:cTn id="87" presetID="35" presetClass="entr" presetSubtype="0" fill="hold" grpId="0" nodeType="withEffect">
                                  <p:stCondLst>
                                    <p:cond delay="0"/>
                                  </p:stCondLst>
                                  <p:childTnLst>
                                    <p:set>
                                      <p:cBhvr>
                                        <p:cTn id="88" dur="1" fill="hold">
                                          <p:stCondLst>
                                            <p:cond delay="0"/>
                                          </p:stCondLst>
                                        </p:cTn>
                                        <p:tgtEl>
                                          <p:spTgt spid="35"/>
                                        </p:tgtEl>
                                        <p:attrNameLst>
                                          <p:attrName>style.visibility</p:attrName>
                                        </p:attrNameLst>
                                      </p:cBhvr>
                                      <p:to>
                                        <p:strVal val="visible"/>
                                      </p:to>
                                    </p:set>
                                    <p:animEffect transition="in" filter="fade">
                                      <p:cBhvr>
                                        <p:cTn id="89" dur="1000"/>
                                        <p:tgtEl>
                                          <p:spTgt spid="35"/>
                                        </p:tgtEl>
                                      </p:cBhvr>
                                    </p:animEffect>
                                    <p:anim calcmode="lin" valueType="num">
                                      <p:cBhvr>
                                        <p:cTn id="90" dur="1000" fill="hold"/>
                                        <p:tgtEl>
                                          <p:spTgt spid="35"/>
                                        </p:tgtEl>
                                        <p:attrNameLst>
                                          <p:attrName>style.rotation</p:attrName>
                                        </p:attrNameLst>
                                      </p:cBhvr>
                                      <p:tavLst>
                                        <p:tav tm="0">
                                          <p:val>
                                            <p:fltVal val="720"/>
                                          </p:val>
                                        </p:tav>
                                        <p:tav tm="100000">
                                          <p:val>
                                            <p:fltVal val="0"/>
                                          </p:val>
                                        </p:tav>
                                      </p:tavLst>
                                    </p:anim>
                                    <p:anim calcmode="lin" valueType="num">
                                      <p:cBhvr>
                                        <p:cTn id="91" dur="1000" fill="hold"/>
                                        <p:tgtEl>
                                          <p:spTgt spid="35"/>
                                        </p:tgtEl>
                                        <p:attrNameLst>
                                          <p:attrName>ppt_h</p:attrName>
                                        </p:attrNameLst>
                                      </p:cBhvr>
                                      <p:tavLst>
                                        <p:tav tm="0">
                                          <p:val>
                                            <p:fltVal val="0"/>
                                          </p:val>
                                        </p:tav>
                                        <p:tav tm="100000">
                                          <p:val>
                                            <p:strVal val="#ppt_h"/>
                                          </p:val>
                                        </p:tav>
                                      </p:tavLst>
                                    </p:anim>
                                    <p:anim calcmode="lin" valueType="num">
                                      <p:cBhvr>
                                        <p:cTn id="92" dur="1000" fill="hold"/>
                                        <p:tgtEl>
                                          <p:spTgt spid="35"/>
                                        </p:tgtEl>
                                        <p:attrNameLst>
                                          <p:attrName>ppt_w</p:attrName>
                                        </p:attrNameLst>
                                      </p:cBhvr>
                                      <p:tavLst>
                                        <p:tav tm="0">
                                          <p:val>
                                            <p:fltVal val="0"/>
                                          </p:val>
                                        </p:tav>
                                        <p:tav tm="100000">
                                          <p:val>
                                            <p:strVal val="#ppt_w"/>
                                          </p:val>
                                        </p:tav>
                                      </p:tavLst>
                                    </p:anim>
                                  </p:childTnLst>
                                </p:cTn>
                              </p:par>
                            </p:childTnLst>
                          </p:cTn>
                        </p:par>
                      </p:childTnLst>
                    </p:cTn>
                  </p:par>
                  <p:par>
                    <p:cTn id="93" fill="hold">
                      <p:stCondLst>
                        <p:cond delay="indefinite"/>
                      </p:stCondLst>
                      <p:childTnLst>
                        <p:par>
                          <p:cTn id="94" fill="hold">
                            <p:stCondLst>
                              <p:cond delay="0"/>
                            </p:stCondLst>
                            <p:childTnLst>
                              <p:par>
                                <p:cTn id="95" presetID="47" presetClass="entr" presetSubtype="0" fill="hold" nodeType="clickEffect">
                                  <p:stCondLst>
                                    <p:cond delay="0"/>
                                  </p:stCondLst>
                                  <p:childTnLst>
                                    <p:set>
                                      <p:cBhvr>
                                        <p:cTn id="96" dur="1" fill="hold">
                                          <p:stCondLst>
                                            <p:cond delay="0"/>
                                          </p:stCondLst>
                                        </p:cTn>
                                        <p:tgtEl>
                                          <p:spTgt spid="36"/>
                                        </p:tgtEl>
                                        <p:attrNameLst>
                                          <p:attrName>style.visibility</p:attrName>
                                        </p:attrNameLst>
                                      </p:cBhvr>
                                      <p:to>
                                        <p:strVal val="visible"/>
                                      </p:to>
                                    </p:set>
                                    <p:animEffect transition="in" filter="fade">
                                      <p:cBhvr>
                                        <p:cTn id="97" dur="1000"/>
                                        <p:tgtEl>
                                          <p:spTgt spid="36"/>
                                        </p:tgtEl>
                                      </p:cBhvr>
                                    </p:animEffect>
                                    <p:anim calcmode="lin" valueType="num">
                                      <p:cBhvr>
                                        <p:cTn id="98" dur="1000" fill="hold"/>
                                        <p:tgtEl>
                                          <p:spTgt spid="36"/>
                                        </p:tgtEl>
                                        <p:attrNameLst>
                                          <p:attrName>ppt_x</p:attrName>
                                        </p:attrNameLst>
                                      </p:cBhvr>
                                      <p:tavLst>
                                        <p:tav tm="0">
                                          <p:val>
                                            <p:strVal val="#ppt_x"/>
                                          </p:val>
                                        </p:tav>
                                        <p:tav tm="100000">
                                          <p:val>
                                            <p:strVal val="#ppt_x"/>
                                          </p:val>
                                        </p:tav>
                                      </p:tavLst>
                                    </p:anim>
                                    <p:anim calcmode="lin" valueType="num">
                                      <p:cBhvr>
                                        <p:cTn id="99" dur="1000" fill="hold"/>
                                        <p:tgtEl>
                                          <p:spTgt spid="36"/>
                                        </p:tgtEl>
                                        <p:attrNameLst>
                                          <p:attrName>ppt_y</p:attrName>
                                        </p:attrNameLst>
                                      </p:cBhvr>
                                      <p:tavLst>
                                        <p:tav tm="0">
                                          <p:val>
                                            <p:strVal val="#ppt_y-.1"/>
                                          </p:val>
                                        </p:tav>
                                        <p:tav tm="100000">
                                          <p:val>
                                            <p:strVal val="#ppt_y"/>
                                          </p:val>
                                        </p:tav>
                                      </p:tavLst>
                                    </p:anim>
                                  </p:childTnLst>
                                </p:cTn>
                              </p:par>
                              <p:par>
                                <p:cTn id="100" presetID="35" presetClass="entr" presetSubtype="0" fill="hold" grpId="0" nodeType="withEffect">
                                  <p:stCondLst>
                                    <p:cond delay="0"/>
                                  </p:stCondLst>
                                  <p:childTnLst>
                                    <p:set>
                                      <p:cBhvr>
                                        <p:cTn id="101" dur="1" fill="hold">
                                          <p:stCondLst>
                                            <p:cond delay="0"/>
                                          </p:stCondLst>
                                        </p:cTn>
                                        <p:tgtEl>
                                          <p:spTgt spid="37"/>
                                        </p:tgtEl>
                                        <p:attrNameLst>
                                          <p:attrName>style.visibility</p:attrName>
                                        </p:attrNameLst>
                                      </p:cBhvr>
                                      <p:to>
                                        <p:strVal val="visible"/>
                                      </p:to>
                                    </p:set>
                                    <p:animEffect transition="in" filter="fade">
                                      <p:cBhvr>
                                        <p:cTn id="102" dur="1000"/>
                                        <p:tgtEl>
                                          <p:spTgt spid="37"/>
                                        </p:tgtEl>
                                      </p:cBhvr>
                                    </p:animEffect>
                                    <p:anim calcmode="lin" valueType="num">
                                      <p:cBhvr>
                                        <p:cTn id="103" dur="1000" fill="hold"/>
                                        <p:tgtEl>
                                          <p:spTgt spid="37"/>
                                        </p:tgtEl>
                                        <p:attrNameLst>
                                          <p:attrName>style.rotation</p:attrName>
                                        </p:attrNameLst>
                                      </p:cBhvr>
                                      <p:tavLst>
                                        <p:tav tm="0">
                                          <p:val>
                                            <p:fltVal val="720"/>
                                          </p:val>
                                        </p:tav>
                                        <p:tav tm="100000">
                                          <p:val>
                                            <p:fltVal val="0"/>
                                          </p:val>
                                        </p:tav>
                                      </p:tavLst>
                                    </p:anim>
                                    <p:anim calcmode="lin" valueType="num">
                                      <p:cBhvr>
                                        <p:cTn id="104" dur="1000" fill="hold"/>
                                        <p:tgtEl>
                                          <p:spTgt spid="37"/>
                                        </p:tgtEl>
                                        <p:attrNameLst>
                                          <p:attrName>ppt_h</p:attrName>
                                        </p:attrNameLst>
                                      </p:cBhvr>
                                      <p:tavLst>
                                        <p:tav tm="0">
                                          <p:val>
                                            <p:fltVal val="0"/>
                                          </p:val>
                                        </p:tav>
                                        <p:tav tm="100000">
                                          <p:val>
                                            <p:strVal val="#ppt_h"/>
                                          </p:val>
                                        </p:tav>
                                      </p:tavLst>
                                    </p:anim>
                                    <p:anim calcmode="lin" valueType="num">
                                      <p:cBhvr>
                                        <p:cTn id="105" dur="1000" fill="hold"/>
                                        <p:tgtEl>
                                          <p:spTgt spid="37"/>
                                        </p:tgtEl>
                                        <p:attrNameLst>
                                          <p:attrName>ppt_w</p:attrName>
                                        </p:attrNameLst>
                                      </p:cBhvr>
                                      <p:tavLst>
                                        <p:tav tm="0">
                                          <p:val>
                                            <p:fltVal val="0"/>
                                          </p:val>
                                        </p:tav>
                                        <p:tav tm="100000">
                                          <p:val>
                                            <p:strVal val="#ppt_w"/>
                                          </p:val>
                                        </p:tav>
                                      </p:tavLst>
                                    </p:anim>
                                  </p:childTnLst>
                                </p:cTn>
                              </p:par>
                            </p:childTnLst>
                          </p:cTn>
                        </p:par>
                      </p:childTnLst>
                    </p:cTn>
                  </p:par>
                  <p:par>
                    <p:cTn id="106" fill="hold">
                      <p:stCondLst>
                        <p:cond delay="indefinite"/>
                      </p:stCondLst>
                      <p:childTnLst>
                        <p:par>
                          <p:cTn id="107" fill="hold">
                            <p:stCondLst>
                              <p:cond delay="0"/>
                            </p:stCondLst>
                            <p:childTnLst>
                              <p:par>
                                <p:cTn id="108" presetID="47" presetClass="entr" presetSubtype="0" fill="hold" nodeType="clickEffect">
                                  <p:stCondLst>
                                    <p:cond delay="0"/>
                                  </p:stCondLst>
                                  <p:childTnLst>
                                    <p:set>
                                      <p:cBhvr>
                                        <p:cTn id="109" dur="1" fill="hold">
                                          <p:stCondLst>
                                            <p:cond delay="0"/>
                                          </p:stCondLst>
                                        </p:cTn>
                                        <p:tgtEl>
                                          <p:spTgt spid="40"/>
                                        </p:tgtEl>
                                        <p:attrNameLst>
                                          <p:attrName>style.visibility</p:attrName>
                                        </p:attrNameLst>
                                      </p:cBhvr>
                                      <p:to>
                                        <p:strVal val="visible"/>
                                      </p:to>
                                    </p:set>
                                    <p:animEffect transition="in" filter="fade">
                                      <p:cBhvr>
                                        <p:cTn id="110" dur="1000"/>
                                        <p:tgtEl>
                                          <p:spTgt spid="40"/>
                                        </p:tgtEl>
                                      </p:cBhvr>
                                    </p:animEffect>
                                    <p:anim calcmode="lin" valueType="num">
                                      <p:cBhvr>
                                        <p:cTn id="111" dur="1000" fill="hold"/>
                                        <p:tgtEl>
                                          <p:spTgt spid="40"/>
                                        </p:tgtEl>
                                        <p:attrNameLst>
                                          <p:attrName>ppt_x</p:attrName>
                                        </p:attrNameLst>
                                      </p:cBhvr>
                                      <p:tavLst>
                                        <p:tav tm="0">
                                          <p:val>
                                            <p:strVal val="#ppt_x"/>
                                          </p:val>
                                        </p:tav>
                                        <p:tav tm="100000">
                                          <p:val>
                                            <p:strVal val="#ppt_x"/>
                                          </p:val>
                                        </p:tav>
                                      </p:tavLst>
                                    </p:anim>
                                    <p:anim calcmode="lin" valueType="num">
                                      <p:cBhvr>
                                        <p:cTn id="112" dur="1000" fill="hold"/>
                                        <p:tgtEl>
                                          <p:spTgt spid="40"/>
                                        </p:tgtEl>
                                        <p:attrNameLst>
                                          <p:attrName>ppt_y</p:attrName>
                                        </p:attrNameLst>
                                      </p:cBhvr>
                                      <p:tavLst>
                                        <p:tav tm="0">
                                          <p:val>
                                            <p:strVal val="#ppt_y-.1"/>
                                          </p:val>
                                        </p:tav>
                                        <p:tav tm="100000">
                                          <p:val>
                                            <p:strVal val="#ppt_y"/>
                                          </p:val>
                                        </p:tav>
                                      </p:tavLst>
                                    </p:anim>
                                  </p:childTnLst>
                                </p:cTn>
                              </p:par>
                              <p:par>
                                <p:cTn id="113" presetID="35" presetClass="entr" presetSubtype="0" fill="hold" grpId="0" nodeType="withEffect">
                                  <p:stCondLst>
                                    <p:cond delay="0"/>
                                  </p:stCondLst>
                                  <p:childTnLst>
                                    <p:set>
                                      <p:cBhvr>
                                        <p:cTn id="114" dur="1" fill="hold">
                                          <p:stCondLst>
                                            <p:cond delay="0"/>
                                          </p:stCondLst>
                                        </p:cTn>
                                        <p:tgtEl>
                                          <p:spTgt spid="41"/>
                                        </p:tgtEl>
                                        <p:attrNameLst>
                                          <p:attrName>style.visibility</p:attrName>
                                        </p:attrNameLst>
                                      </p:cBhvr>
                                      <p:to>
                                        <p:strVal val="visible"/>
                                      </p:to>
                                    </p:set>
                                    <p:animEffect transition="in" filter="fade">
                                      <p:cBhvr>
                                        <p:cTn id="115" dur="1000"/>
                                        <p:tgtEl>
                                          <p:spTgt spid="41"/>
                                        </p:tgtEl>
                                      </p:cBhvr>
                                    </p:animEffect>
                                    <p:anim calcmode="lin" valueType="num">
                                      <p:cBhvr>
                                        <p:cTn id="116" dur="1000" fill="hold"/>
                                        <p:tgtEl>
                                          <p:spTgt spid="41"/>
                                        </p:tgtEl>
                                        <p:attrNameLst>
                                          <p:attrName>style.rotation</p:attrName>
                                        </p:attrNameLst>
                                      </p:cBhvr>
                                      <p:tavLst>
                                        <p:tav tm="0">
                                          <p:val>
                                            <p:fltVal val="720"/>
                                          </p:val>
                                        </p:tav>
                                        <p:tav tm="100000">
                                          <p:val>
                                            <p:fltVal val="0"/>
                                          </p:val>
                                        </p:tav>
                                      </p:tavLst>
                                    </p:anim>
                                    <p:anim calcmode="lin" valueType="num">
                                      <p:cBhvr>
                                        <p:cTn id="117" dur="1000" fill="hold"/>
                                        <p:tgtEl>
                                          <p:spTgt spid="41"/>
                                        </p:tgtEl>
                                        <p:attrNameLst>
                                          <p:attrName>ppt_h</p:attrName>
                                        </p:attrNameLst>
                                      </p:cBhvr>
                                      <p:tavLst>
                                        <p:tav tm="0">
                                          <p:val>
                                            <p:fltVal val="0"/>
                                          </p:val>
                                        </p:tav>
                                        <p:tav tm="100000">
                                          <p:val>
                                            <p:strVal val="#ppt_h"/>
                                          </p:val>
                                        </p:tav>
                                      </p:tavLst>
                                    </p:anim>
                                    <p:anim calcmode="lin" valueType="num">
                                      <p:cBhvr>
                                        <p:cTn id="118" dur="1000" fill="hold"/>
                                        <p:tgtEl>
                                          <p:spTgt spid="41"/>
                                        </p:tgtEl>
                                        <p:attrNameLst>
                                          <p:attrName>ppt_w</p:attrName>
                                        </p:attrNameLst>
                                      </p:cBhvr>
                                      <p:tavLst>
                                        <p:tav tm="0">
                                          <p:val>
                                            <p:fltVal val="0"/>
                                          </p:val>
                                        </p:tav>
                                        <p:tav tm="100000">
                                          <p:val>
                                            <p:strVal val="#ppt_w"/>
                                          </p:val>
                                        </p:tav>
                                      </p:tavLst>
                                    </p:anim>
                                  </p:childTnLst>
                                </p:cTn>
                              </p:par>
                            </p:childTnLst>
                          </p:cTn>
                        </p:par>
                      </p:childTnLst>
                    </p:cTn>
                  </p:par>
                  <p:par>
                    <p:cTn id="119" fill="hold">
                      <p:stCondLst>
                        <p:cond delay="indefinite"/>
                      </p:stCondLst>
                      <p:childTnLst>
                        <p:par>
                          <p:cTn id="120" fill="hold">
                            <p:stCondLst>
                              <p:cond delay="0"/>
                            </p:stCondLst>
                            <p:childTnLst>
                              <p:par>
                                <p:cTn id="121" presetID="31" presetClass="entr" presetSubtype="0" fill="hold" grpId="0" nodeType="clickEffect">
                                  <p:stCondLst>
                                    <p:cond delay="0"/>
                                  </p:stCondLst>
                                  <p:childTnLst>
                                    <p:set>
                                      <p:cBhvr>
                                        <p:cTn id="122" dur="1" fill="hold">
                                          <p:stCondLst>
                                            <p:cond delay="0"/>
                                          </p:stCondLst>
                                        </p:cTn>
                                        <p:tgtEl>
                                          <p:spTgt spid="42"/>
                                        </p:tgtEl>
                                        <p:attrNameLst>
                                          <p:attrName>style.visibility</p:attrName>
                                        </p:attrNameLst>
                                      </p:cBhvr>
                                      <p:to>
                                        <p:strVal val="visible"/>
                                      </p:to>
                                    </p:set>
                                    <p:anim calcmode="lin" valueType="num">
                                      <p:cBhvr>
                                        <p:cTn id="123" dur="750" fill="hold"/>
                                        <p:tgtEl>
                                          <p:spTgt spid="42"/>
                                        </p:tgtEl>
                                        <p:attrNameLst>
                                          <p:attrName>ppt_w</p:attrName>
                                        </p:attrNameLst>
                                      </p:cBhvr>
                                      <p:tavLst>
                                        <p:tav tm="0">
                                          <p:val>
                                            <p:fltVal val="0"/>
                                          </p:val>
                                        </p:tav>
                                        <p:tav tm="100000">
                                          <p:val>
                                            <p:strVal val="#ppt_w"/>
                                          </p:val>
                                        </p:tav>
                                      </p:tavLst>
                                    </p:anim>
                                    <p:anim calcmode="lin" valueType="num">
                                      <p:cBhvr>
                                        <p:cTn id="124" dur="750" fill="hold"/>
                                        <p:tgtEl>
                                          <p:spTgt spid="42"/>
                                        </p:tgtEl>
                                        <p:attrNameLst>
                                          <p:attrName>ppt_h</p:attrName>
                                        </p:attrNameLst>
                                      </p:cBhvr>
                                      <p:tavLst>
                                        <p:tav tm="0">
                                          <p:val>
                                            <p:fltVal val="0"/>
                                          </p:val>
                                        </p:tav>
                                        <p:tav tm="100000">
                                          <p:val>
                                            <p:strVal val="#ppt_h"/>
                                          </p:val>
                                        </p:tav>
                                      </p:tavLst>
                                    </p:anim>
                                    <p:anim calcmode="lin" valueType="num">
                                      <p:cBhvr>
                                        <p:cTn id="125" dur="750" fill="hold"/>
                                        <p:tgtEl>
                                          <p:spTgt spid="42"/>
                                        </p:tgtEl>
                                        <p:attrNameLst>
                                          <p:attrName>style.rotation</p:attrName>
                                        </p:attrNameLst>
                                      </p:cBhvr>
                                      <p:tavLst>
                                        <p:tav tm="0">
                                          <p:val>
                                            <p:fltVal val="90"/>
                                          </p:val>
                                        </p:tav>
                                        <p:tav tm="100000">
                                          <p:val>
                                            <p:fltVal val="0"/>
                                          </p:val>
                                        </p:tav>
                                      </p:tavLst>
                                    </p:anim>
                                    <p:animEffect transition="in" filter="fade">
                                      <p:cBhvr>
                                        <p:cTn id="126" dur="750"/>
                                        <p:tgtEl>
                                          <p:spTgt spid="42"/>
                                        </p:tgtEl>
                                      </p:cBhvr>
                                    </p:animEffect>
                                  </p:childTnLst>
                                </p:cTn>
                              </p:par>
                            </p:childTnLst>
                          </p:cTn>
                        </p:par>
                      </p:childTnLst>
                    </p:cTn>
                  </p:par>
                  <p:par>
                    <p:cTn id="127" fill="hold">
                      <p:stCondLst>
                        <p:cond delay="indefinite"/>
                      </p:stCondLst>
                      <p:childTnLst>
                        <p:par>
                          <p:cTn id="128" fill="hold">
                            <p:stCondLst>
                              <p:cond delay="0"/>
                            </p:stCondLst>
                            <p:childTnLst>
                              <p:par>
                                <p:cTn id="129" presetID="22" presetClass="entr" presetSubtype="8" fill="hold" grpId="0" nodeType="clickEffect">
                                  <p:stCondLst>
                                    <p:cond delay="0"/>
                                  </p:stCondLst>
                                  <p:childTnLst>
                                    <p:set>
                                      <p:cBhvr>
                                        <p:cTn id="130" dur="1" fill="hold">
                                          <p:stCondLst>
                                            <p:cond delay="0"/>
                                          </p:stCondLst>
                                        </p:cTn>
                                        <p:tgtEl>
                                          <p:spTgt spid="18"/>
                                        </p:tgtEl>
                                        <p:attrNameLst>
                                          <p:attrName>style.visibility</p:attrName>
                                        </p:attrNameLst>
                                      </p:cBhvr>
                                      <p:to>
                                        <p:strVal val="visible"/>
                                      </p:to>
                                    </p:set>
                                    <p:animEffect transition="in" filter="wipe(left)">
                                      <p:cBhvr>
                                        <p:cTn id="131" dur="500"/>
                                        <p:tgtEl>
                                          <p:spTgt spid="18"/>
                                        </p:tgtEl>
                                      </p:cBhvr>
                                    </p:animEffect>
                                  </p:childTnLst>
                                </p:cTn>
                              </p:par>
                            </p:childTnLst>
                          </p:cTn>
                        </p:par>
                      </p:childTnLst>
                    </p:cTn>
                  </p:par>
                  <p:par>
                    <p:cTn id="132" fill="hold">
                      <p:stCondLst>
                        <p:cond delay="indefinite"/>
                      </p:stCondLst>
                      <p:childTnLst>
                        <p:par>
                          <p:cTn id="133" fill="hold">
                            <p:stCondLst>
                              <p:cond delay="0"/>
                            </p:stCondLst>
                            <p:childTnLst>
                              <p:par>
                                <p:cTn id="134" presetID="31" presetClass="entr" presetSubtype="0" fill="hold" grpId="0" nodeType="clickEffect">
                                  <p:stCondLst>
                                    <p:cond delay="0"/>
                                  </p:stCondLst>
                                  <p:childTnLst>
                                    <p:set>
                                      <p:cBhvr>
                                        <p:cTn id="135" dur="1" fill="hold">
                                          <p:stCondLst>
                                            <p:cond delay="0"/>
                                          </p:stCondLst>
                                        </p:cTn>
                                        <p:tgtEl>
                                          <p:spTgt spid="43"/>
                                        </p:tgtEl>
                                        <p:attrNameLst>
                                          <p:attrName>style.visibility</p:attrName>
                                        </p:attrNameLst>
                                      </p:cBhvr>
                                      <p:to>
                                        <p:strVal val="visible"/>
                                      </p:to>
                                    </p:set>
                                    <p:anim calcmode="lin" valueType="num">
                                      <p:cBhvr>
                                        <p:cTn id="136" dur="750" fill="hold"/>
                                        <p:tgtEl>
                                          <p:spTgt spid="43"/>
                                        </p:tgtEl>
                                        <p:attrNameLst>
                                          <p:attrName>ppt_w</p:attrName>
                                        </p:attrNameLst>
                                      </p:cBhvr>
                                      <p:tavLst>
                                        <p:tav tm="0">
                                          <p:val>
                                            <p:fltVal val="0"/>
                                          </p:val>
                                        </p:tav>
                                        <p:tav tm="100000">
                                          <p:val>
                                            <p:strVal val="#ppt_w"/>
                                          </p:val>
                                        </p:tav>
                                      </p:tavLst>
                                    </p:anim>
                                    <p:anim calcmode="lin" valueType="num">
                                      <p:cBhvr>
                                        <p:cTn id="137" dur="750" fill="hold"/>
                                        <p:tgtEl>
                                          <p:spTgt spid="43"/>
                                        </p:tgtEl>
                                        <p:attrNameLst>
                                          <p:attrName>ppt_h</p:attrName>
                                        </p:attrNameLst>
                                      </p:cBhvr>
                                      <p:tavLst>
                                        <p:tav tm="0">
                                          <p:val>
                                            <p:fltVal val="0"/>
                                          </p:val>
                                        </p:tav>
                                        <p:tav tm="100000">
                                          <p:val>
                                            <p:strVal val="#ppt_h"/>
                                          </p:val>
                                        </p:tav>
                                      </p:tavLst>
                                    </p:anim>
                                    <p:anim calcmode="lin" valueType="num">
                                      <p:cBhvr>
                                        <p:cTn id="138" dur="750" fill="hold"/>
                                        <p:tgtEl>
                                          <p:spTgt spid="43"/>
                                        </p:tgtEl>
                                        <p:attrNameLst>
                                          <p:attrName>style.rotation</p:attrName>
                                        </p:attrNameLst>
                                      </p:cBhvr>
                                      <p:tavLst>
                                        <p:tav tm="0">
                                          <p:val>
                                            <p:fltVal val="90"/>
                                          </p:val>
                                        </p:tav>
                                        <p:tav tm="100000">
                                          <p:val>
                                            <p:fltVal val="0"/>
                                          </p:val>
                                        </p:tav>
                                      </p:tavLst>
                                    </p:anim>
                                    <p:animEffect transition="in" filter="fade">
                                      <p:cBhvr>
                                        <p:cTn id="139" dur="750"/>
                                        <p:tgtEl>
                                          <p:spTgt spid="43"/>
                                        </p:tgtEl>
                                      </p:cBhvr>
                                    </p:animEffect>
                                  </p:childTnLst>
                                </p:cTn>
                              </p:par>
                            </p:childTnLst>
                          </p:cTn>
                        </p:par>
                      </p:childTnLst>
                    </p:cTn>
                  </p:par>
                  <p:par>
                    <p:cTn id="140" fill="hold">
                      <p:stCondLst>
                        <p:cond delay="indefinite"/>
                      </p:stCondLst>
                      <p:childTnLst>
                        <p:par>
                          <p:cTn id="141" fill="hold">
                            <p:stCondLst>
                              <p:cond delay="0"/>
                            </p:stCondLst>
                            <p:childTnLst>
                              <p:par>
                                <p:cTn id="142" presetID="31" presetClass="entr" presetSubtype="0" fill="hold" grpId="0" nodeType="clickEffect">
                                  <p:stCondLst>
                                    <p:cond delay="0"/>
                                  </p:stCondLst>
                                  <p:childTnLst>
                                    <p:set>
                                      <p:cBhvr>
                                        <p:cTn id="143" dur="1" fill="hold">
                                          <p:stCondLst>
                                            <p:cond delay="0"/>
                                          </p:stCondLst>
                                        </p:cTn>
                                        <p:tgtEl>
                                          <p:spTgt spid="44"/>
                                        </p:tgtEl>
                                        <p:attrNameLst>
                                          <p:attrName>style.visibility</p:attrName>
                                        </p:attrNameLst>
                                      </p:cBhvr>
                                      <p:to>
                                        <p:strVal val="visible"/>
                                      </p:to>
                                    </p:set>
                                    <p:anim calcmode="lin" valueType="num">
                                      <p:cBhvr>
                                        <p:cTn id="144" dur="750" fill="hold"/>
                                        <p:tgtEl>
                                          <p:spTgt spid="44"/>
                                        </p:tgtEl>
                                        <p:attrNameLst>
                                          <p:attrName>ppt_w</p:attrName>
                                        </p:attrNameLst>
                                      </p:cBhvr>
                                      <p:tavLst>
                                        <p:tav tm="0">
                                          <p:val>
                                            <p:fltVal val="0"/>
                                          </p:val>
                                        </p:tav>
                                        <p:tav tm="100000">
                                          <p:val>
                                            <p:strVal val="#ppt_w"/>
                                          </p:val>
                                        </p:tav>
                                      </p:tavLst>
                                    </p:anim>
                                    <p:anim calcmode="lin" valueType="num">
                                      <p:cBhvr>
                                        <p:cTn id="145" dur="750" fill="hold"/>
                                        <p:tgtEl>
                                          <p:spTgt spid="44"/>
                                        </p:tgtEl>
                                        <p:attrNameLst>
                                          <p:attrName>ppt_h</p:attrName>
                                        </p:attrNameLst>
                                      </p:cBhvr>
                                      <p:tavLst>
                                        <p:tav tm="0">
                                          <p:val>
                                            <p:fltVal val="0"/>
                                          </p:val>
                                        </p:tav>
                                        <p:tav tm="100000">
                                          <p:val>
                                            <p:strVal val="#ppt_h"/>
                                          </p:val>
                                        </p:tav>
                                      </p:tavLst>
                                    </p:anim>
                                    <p:anim calcmode="lin" valueType="num">
                                      <p:cBhvr>
                                        <p:cTn id="146" dur="750" fill="hold"/>
                                        <p:tgtEl>
                                          <p:spTgt spid="44"/>
                                        </p:tgtEl>
                                        <p:attrNameLst>
                                          <p:attrName>style.rotation</p:attrName>
                                        </p:attrNameLst>
                                      </p:cBhvr>
                                      <p:tavLst>
                                        <p:tav tm="0">
                                          <p:val>
                                            <p:fltVal val="90"/>
                                          </p:val>
                                        </p:tav>
                                        <p:tav tm="100000">
                                          <p:val>
                                            <p:fltVal val="0"/>
                                          </p:val>
                                        </p:tav>
                                      </p:tavLst>
                                    </p:anim>
                                    <p:animEffect transition="in" filter="fade">
                                      <p:cBhvr>
                                        <p:cTn id="147" dur="750"/>
                                        <p:tgtEl>
                                          <p:spTgt spid="44"/>
                                        </p:tgtEl>
                                      </p:cBhvr>
                                    </p:animEffect>
                                  </p:childTnLst>
                                </p:cTn>
                              </p:par>
                            </p:childTnLst>
                          </p:cTn>
                        </p:par>
                      </p:childTnLst>
                    </p:cTn>
                  </p:par>
                  <p:par>
                    <p:cTn id="148" fill="hold">
                      <p:stCondLst>
                        <p:cond delay="indefinite"/>
                      </p:stCondLst>
                      <p:childTnLst>
                        <p:par>
                          <p:cTn id="149" fill="hold">
                            <p:stCondLst>
                              <p:cond delay="0"/>
                            </p:stCondLst>
                            <p:childTnLst>
                              <p:par>
                                <p:cTn id="150" presetID="22" presetClass="entr" presetSubtype="2" fill="hold" grpId="0" nodeType="clickEffect">
                                  <p:stCondLst>
                                    <p:cond delay="0"/>
                                  </p:stCondLst>
                                  <p:childTnLst>
                                    <p:set>
                                      <p:cBhvr>
                                        <p:cTn id="151" dur="1" fill="hold">
                                          <p:stCondLst>
                                            <p:cond delay="0"/>
                                          </p:stCondLst>
                                        </p:cTn>
                                        <p:tgtEl>
                                          <p:spTgt spid="20"/>
                                        </p:tgtEl>
                                        <p:attrNameLst>
                                          <p:attrName>style.visibility</p:attrName>
                                        </p:attrNameLst>
                                      </p:cBhvr>
                                      <p:to>
                                        <p:strVal val="visible"/>
                                      </p:to>
                                    </p:set>
                                    <p:animEffect transition="in" filter="wipe(right)">
                                      <p:cBhvr>
                                        <p:cTn id="152" dur="500"/>
                                        <p:tgtEl>
                                          <p:spTgt spid="20"/>
                                        </p:tgtEl>
                                      </p:cBhvr>
                                    </p:animEffect>
                                  </p:childTnLst>
                                </p:cTn>
                              </p:par>
                            </p:childTnLst>
                          </p:cTn>
                        </p:par>
                      </p:childTnLst>
                    </p:cTn>
                  </p:par>
                  <p:par>
                    <p:cTn id="153" fill="hold">
                      <p:stCondLst>
                        <p:cond delay="indefinite"/>
                      </p:stCondLst>
                      <p:childTnLst>
                        <p:par>
                          <p:cTn id="154" fill="hold">
                            <p:stCondLst>
                              <p:cond delay="0"/>
                            </p:stCondLst>
                            <p:childTnLst>
                              <p:par>
                                <p:cTn id="155" presetID="22" presetClass="entr" presetSubtype="2" fill="hold" grpId="0" nodeType="clickEffect">
                                  <p:stCondLst>
                                    <p:cond delay="0"/>
                                  </p:stCondLst>
                                  <p:childTnLst>
                                    <p:set>
                                      <p:cBhvr>
                                        <p:cTn id="156" dur="1" fill="hold">
                                          <p:stCondLst>
                                            <p:cond delay="0"/>
                                          </p:stCondLst>
                                        </p:cTn>
                                        <p:tgtEl>
                                          <p:spTgt spid="22"/>
                                        </p:tgtEl>
                                        <p:attrNameLst>
                                          <p:attrName>style.visibility</p:attrName>
                                        </p:attrNameLst>
                                      </p:cBhvr>
                                      <p:to>
                                        <p:strVal val="visible"/>
                                      </p:to>
                                    </p:set>
                                    <p:animEffect transition="in" filter="wipe(right)">
                                      <p:cBhvr>
                                        <p:cTn id="157" dur="500"/>
                                        <p:tgtEl>
                                          <p:spTgt spid="22"/>
                                        </p:tgtEl>
                                      </p:cBhvr>
                                    </p:animEffect>
                                  </p:childTnLst>
                                </p:cTn>
                              </p:par>
                            </p:childTnLst>
                          </p:cTn>
                        </p:par>
                      </p:childTnLst>
                    </p:cTn>
                  </p:par>
                  <p:par>
                    <p:cTn id="158" fill="hold">
                      <p:stCondLst>
                        <p:cond delay="indefinite"/>
                      </p:stCondLst>
                      <p:childTnLst>
                        <p:par>
                          <p:cTn id="159" fill="hold">
                            <p:stCondLst>
                              <p:cond delay="0"/>
                            </p:stCondLst>
                            <p:childTnLst>
                              <p:par>
                                <p:cTn id="160" presetID="31" presetClass="entr" presetSubtype="0" fill="hold" grpId="0" nodeType="clickEffect">
                                  <p:stCondLst>
                                    <p:cond delay="0"/>
                                  </p:stCondLst>
                                  <p:childTnLst>
                                    <p:set>
                                      <p:cBhvr>
                                        <p:cTn id="161" dur="1" fill="hold">
                                          <p:stCondLst>
                                            <p:cond delay="0"/>
                                          </p:stCondLst>
                                        </p:cTn>
                                        <p:tgtEl>
                                          <p:spTgt spid="45"/>
                                        </p:tgtEl>
                                        <p:attrNameLst>
                                          <p:attrName>style.visibility</p:attrName>
                                        </p:attrNameLst>
                                      </p:cBhvr>
                                      <p:to>
                                        <p:strVal val="visible"/>
                                      </p:to>
                                    </p:set>
                                    <p:anim calcmode="lin" valueType="num">
                                      <p:cBhvr>
                                        <p:cTn id="162" dur="750" fill="hold"/>
                                        <p:tgtEl>
                                          <p:spTgt spid="45"/>
                                        </p:tgtEl>
                                        <p:attrNameLst>
                                          <p:attrName>ppt_w</p:attrName>
                                        </p:attrNameLst>
                                      </p:cBhvr>
                                      <p:tavLst>
                                        <p:tav tm="0">
                                          <p:val>
                                            <p:fltVal val="0"/>
                                          </p:val>
                                        </p:tav>
                                        <p:tav tm="100000">
                                          <p:val>
                                            <p:strVal val="#ppt_w"/>
                                          </p:val>
                                        </p:tav>
                                      </p:tavLst>
                                    </p:anim>
                                    <p:anim calcmode="lin" valueType="num">
                                      <p:cBhvr>
                                        <p:cTn id="163" dur="750" fill="hold"/>
                                        <p:tgtEl>
                                          <p:spTgt spid="45"/>
                                        </p:tgtEl>
                                        <p:attrNameLst>
                                          <p:attrName>ppt_h</p:attrName>
                                        </p:attrNameLst>
                                      </p:cBhvr>
                                      <p:tavLst>
                                        <p:tav tm="0">
                                          <p:val>
                                            <p:fltVal val="0"/>
                                          </p:val>
                                        </p:tav>
                                        <p:tav tm="100000">
                                          <p:val>
                                            <p:strVal val="#ppt_h"/>
                                          </p:val>
                                        </p:tav>
                                      </p:tavLst>
                                    </p:anim>
                                    <p:anim calcmode="lin" valueType="num">
                                      <p:cBhvr>
                                        <p:cTn id="164" dur="750" fill="hold"/>
                                        <p:tgtEl>
                                          <p:spTgt spid="45"/>
                                        </p:tgtEl>
                                        <p:attrNameLst>
                                          <p:attrName>style.rotation</p:attrName>
                                        </p:attrNameLst>
                                      </p:cBhvr>
                                      <p:tavLst>
                                        <p:tav tm="0">
                                          <p:val>
                                            <p:fltVal val="90"/>
                                          </p:val>
                                        </p:tav>
                                        <p:tav tm="100000">
                                          <p:val>
                                            <p:fltVal val="0"/>
                                          </p:val>
                                        </p:tav>
                                      </p:tavLst>
                                    </p:anim>
                                    <p:animEffect transition="in" filter="fade">
                                      <p:cBhvr>
                                        <p:cTn id="165" dur="750"/>
                                        <p:tgtEl>
                                          <p:spTgt spid="45"/>
                                        </p:tgtEl>
                                      </p:cBhvr>
                                    </p:animEffect>
                                  </p:childTnLst>
                                </p:cTn>
                              </p:par>
                            </p:childTnLst>
                          </p:cTn>
                        </p:par>
                      </p:childTnLst>
                    </p:cTn>
                  </p:par>
                  <p:par>
                    <p:cTn id="166" fill="hold">
                      <p:stCondLst>
                        <p:cond delay="indefinite"/>
                      </p:stCondLst>
                      <p:childTnLst>
                        <p:par>
                          <p:cTn id="167" fill="hold">
                            <p:stCondLst>
                              <p:cond delay="0"/>
                            </p:stCondLst>
                            <p:childTnLst>
                              <p:par>
                                <p:cTn id="168" presetID="31" presetClass="entr" presetSubtype="0" fill="hold" grpId="0" nodeType="clickEffect">
                                  <p:stCondLst>
                                    <p:cond delay="0"/>
                                  </p:stCondLst>
                                  <p:childTnLst>
                                    <p:set>
                                      <p:cBhvr>
                                        <p:cTn id="169" dur="1" fill="hold">
                                          <p:stCondLst>
                                            <p:cond delay="0"/>
                                          </p:stCondLst>
                                        </p:cTn>
                                        <p:tgtEl>
                                          <p:spTgt spid="46"/>
                                        </p:tgtEl>
                                        <p:attrNameLst>
                                          <p:attrName>style.visibility</p:attrName>
                                        </p:attrNameLst>
                                      </p:cBhvr>
                                      <p:to>
                                        <p:strVal val="visible"/>
                                      </p:to>
                                    </p:set>
                                    <p:anim calcmode="lin" valueType="num">
                                      <p:cBhvr>
                                        <p:cTn id="170" dur="750" fill="hold"/>
                                        <p:tgtEl>
                                          <p:spTgt spid="46"/>
                                        </p:tgtEl>
                                        <p:attrNameLst>
                                          <p:attrName>ppt_w</p:attrName>
                                        </p:attrNameLst>
                                      </p:cBhvr>
                                      <p:tavLst>
                                        <p:tav tm="0">
                                          <p:val>
                                            <p:fltVal val="0"/>
                                          </p:val>
                                        </p:tav>
                                        <p:tav tm="100000">
                                          <p:val>
                                            <p:strVal val="#ppt_w"/>
                                          </p:val>
                                        </p:tav>
                                      </p:tavLst>
                                    </p:anim>
                                    <p:anim calcmode="lin" valueType="num">
                                      <p:cBhvr>
                                        <p:cTn id="171" dur="750" fill="hold"/>
                                        <p:tgtEl>
                                          <p:spTgt spid="46"/>
                                        </p:tgtEl>
                                        <p:attrNameLst>
                                          <p:attrName>ppt_h</p:attrName>
                                        </p:attrNameLst>
                                      </p:cBhvr>
                                      <p:tavLst>
                                        <p:tav tm="0">
                                          <p:val>
                                            <p:fltVal val="0"/>
                                          </p:val>
                                        </p:tav>
                                        <p:tav tm="100000">
                                          <p:val>
                                            <p:strVal val="#ppt_h"/>
                                          </p:val>
                                        </p:tav>
                                      </p:tavLst>
                                    </p:anim>
                                    <p:anim calcmode="lin" valueType="num">
                                      <p:cBhvr>
                                        <p:cTn id="172" dur="750" fill="hold"/>
                                        <p:tgtEl>
                                          <p:spTgt spid="46"/>
                                        </p:tgtEl>
                                        <p:attrNameLst>
                                          <p:attrName>style.rotation</p:attrName>
                                        </p:attrNameLst>
                                      </p:cBhvr>
                                      <p:tavLst>
                                        <p:tav tm="0">
                                          <p:val>
                                            <p:fltVal val="90"/>
                                          </p:val>
                                        </p:tav>
                                        <p:tav tm="100000">
                                          <p:val>
                                            <p:fltVal val="0"/>
                                          </p:val>
                                        </p:tav>
                                      </p:tavLst>
                                    </p:anim>
                                    <p:animEffect transition="in" filter="fade">
                                      <p:cBhvr>
                                        <p:cTn id="173" dur="750"/>
                                        <p:tgtEl>
                                          <p:spTgt spid="46"/>
                                        </p:tgtEl>
                                      </p:cBhvr>
                                    </p:animEffect>
                                  </p:childTnLst>
                                </p:cTn>
                              </p:par>
                            </p:childTnLst>
                          </p:cTn>
                        </p:par>
                      </p:childTnLst>
                    </p:cTn>
                  </p:par>
                  <p:par>
                    <p:cTn id="174" fill="hold">
                      <p:stCondLst>
                        <p:cond delay="indefinite"/>
                      </p:stCondLst>
                      <p:childTnLst>
                        <p:par>
                          <p:cTn id="175" fill="hold">
                            <p:stCondLst>
                              <p:cond delay="0"/>
                            </p:stCondLst>
                            <p:childTnLst>
                              <p:par>
                                <p:cTn id="176" presetID="22" presetClass="entr" presetSubtype="8" fill="hold" grpId="0" nodeType="clickEffect">
                                  <p:stCondLst>
                                    <p:cond delay="0"/>
                                  </p:stCondLst>
                                  <p:childTnLst>
                                    <p:set>
                                      <p:cBhvr>
                                        <p:cTn id="177" dur="1" fill="hold">
                                          <p:stCondLst>
                                            <p:cond delay="0"/>
                                          </p:stCondLst>
                                        </p:cTn>
                                        <p:tgtEl>
                                          <p:spTgt spid="24"/>
                                        </p:tgtEl>
                                        <p:attrNameLst>
                                          <p:attrName>style.visibility</p:attrName>
                                        </p:attrNameLst>
                                      </p:cBhvr>
                                      <p:to>
                                        <p:strVal val="visible"/>
                                      </p:to>
                                    </p:set>
                                    <p:animEffect transition="in" filter="wipe(left)">
                                      <p:cBhvr>
                                        <p:cTn id="178" dur="500"/>
                                        <p:tgtEl>
                                          <p:spTgt spid="24"/>
                                        </p:tgtEl>
                                      </p:cBhvr>
                                    </p:animEffect>
                                  </p:childTnLst>
                                </p:cTn>
                              </p:par>
                            </p:childTnLst>
                          </p:cTn>
                        </p:par>
                      </p:childTnLst>
                    </p:cTn>
                  </p:par>
                  <p:par>
                    <p:cTn id="179" fill="hold">
                      <p:stCondLst>
                        <p:cond delay="indefinite"/>
                      </p:stCondLst>
                      <p:childTnLst>
                        <p:par>
                          <p:cTn id="180" fill="hold">
                            <p:stCondLst>
                              <p:cond delay="0"/>
                            </p:stCondLst>
                            <p:childTnLst>
                              <p:par>
                                <p:cTn id="181" presetID="31" presetClass="entr" presetSubtype="0" fill="hold" grpId="0" nodeType="clickEffect">
                                  <p:stCondLst>
                                    <p:cond delay="0"/>
                                  </p:stCondLst>
                                  <p:childTnLst>
                                    <p:set>
                                      <p:cBhvr>
                                        <p:cTn id="182" dur="1" fill="hold">
                                          <p:stCondLst>
                                            <p:cond delay="0"/>
                                          </p:stCondLst>
                                        </p:cTn>
                                        <p:tgtEl>
                                          <p:spTgt spid="48"/>
                                        </p:tgtEl>
                                        <p:attrNameLst>
                                          <p:attrName>style.visibility</p:attrName>
                                        </p:attrNameLst>
                                      </p:cBhvr>
                                      <p:to>
                                        <p:strVal val="visible"/>
                                      </p:to>
                                    </p:set>
                                    <p:anim calcmode="lin" valueType="num">
                                      <p:cBhvr>
                                        <p:cTn id="183" dur="750" fill="hold"/>
                                        <p:tgtEl>
                                          <p:spTgt spid="48"/>
                                        </p:tgtEl>
                                        <p:attrNameLst>
                                          <p:attrName>ppt_w</p:attrName>
                                        </p:attrNameLst>
                                      </p:cBhvr>
                                      <p:tavLst>
                                        <p:tav tm="0">
                                          <p:val>
                                            <p:fltVal val="0"/>
                                          </p:val>
                                        </p:tav>
                                        <p:tav tm="100000">
                                          <p:val>
                                            <p:strVal val="#ppt_w"/>
                                          </p:val>
                                        </p:tav>
                                      </p:tavLst>
                                    </p:anim>
                                    <p:anim calcmode="lin" valueType="num">
                                      <p:cBhvr>
                                        <p:cTn id="184" dur="750" fill="hold"/>
                                        <p:tgtEl>
                                          <p:spTgt spid="48"/>
                                        </p:tgtEl>
                                        <p:attrNameLst>
                                          <p:attrName>ppt_h</p:attrName>
                                        </p:attrNameLst>
                                      </p:cBhvr>
                                      <p:tavLst>
                                        <p:tav tm="0">
                                          <p:val>
                                            <p:fltVal val="0"/>
                                          </p:val>
                                        </p:tav>
                                        <p:tav tm="100000">
                                          <p:val>
                                            <p:strVal val="#ppt_h"/>
                                          </p:val>
                                        </p:tav>
                                      </p:tavLst>
                                    </p:anim>
                                    <p:anim calcmode="lin" valueType="num">
                                      <p:cBhvr>
                                        <p:cTn id="185" dur="750" fill="hold"/>
                                        <p:tgtEl>
                                          <p:spTgt spid="48"/>
                                        </p:tgtEl>
                                        <p:attrNameLst>
                                          <p:attrName>style.rotation</p:attrName>
                                        </p:attrNameLst>
                                      </p:cBhvr>
                                      <p:tavLst>
                                        <p:tav tm="0">
                                          <p:val>
                                            <p:fltVal val="90"/>
                                          </p:val>
                                        </p:tav>
                                        <p:tav tm="100000">
                                          <p:val>
                                            <p:fltVal val="0"/>
                                          </p:val>
                                        </p:tav>
                                      </p:tavLst>
                                    </p:anim>
                                    <p:animEffect transition="in" filter="fade">
                                      <p:cBhvr>
                                        <p:cTn id="186" dur="750"/>
                                        <p:tgtEl>
                                          <p:spTgt spid="48"/>
                                        </p:tgtEl>
                                      </p:cBhvr>
                                    </p:animEffect>
                                  </p:childTnLst>
                                </p:cTn>
                              </p:par>
                            </p:childTnLst>
                          </p:cTn>
                        </p:par>
                      </p:childTnLst>
                    </p:cTn>
                  </p:par>
                  <p:par>
                    <p:cTn id="187" fill="hold">
                      <p:stCondLst>
                        <p:cond delay="indefinite"/>
                      </p:stCondLst>
                      <p:childTnLst>
                        <p:par>
                          <p:cTn id="188" fill="hold">
                            <p:stCondLst>
                              <p:cond delay="0"/>
                            </p:stCondLst>
                            <p:childTnLst>
                              <p:par>
                                <p:cTn id="189" presetID="22" presetClass="entr" presetSubtype="2" fill="hold" grpId="0" nodeType="clickEffect">
                                  <p:stCondLst>
                                    <p:cond delay="0"/>
                                  </p:stCondLst>
                                  <p:childTnLst>
                                    <p:set>
                                      <p:cBhvr>
                                        <p:cTn id="190" dur="1" fill="hold">
                                          <p:stCondLst>
                                            <p:cond delay="0"/>
                                          </p:stCondLst>
                                        </p:cTn>
                                        <p:tgtEl>
                                          <p:spTgt spid="49"/>
                                        </p:tgtEl>
                                        <p:attrNameLst>
                                          <p:attrName>style.visibility</p:attrName>
                                        </p:attrNameLst>
                                      </p:cBhvr>
                                      <p:to>
                                        <p:strVal val="visible"/>
                                      </p:to>
                                    </p:set>
                                    <p:animEffect transition="in" filter="wipe(right)">
                                      <p:cBhvr>
                                        <p:cTn id="191" dur="500"/>
                                        <p:tgtEl>
                                          <p:spTgt spid="49"/>
                                        </p:tgtEl>
                                      </p:cBhvr>
                                    </p:animEffect>
                                  </p:childTnLst>
                                </p:cTn>
                              </p:par>
                            </p:childTnLst>
                          </p:cTn>
                        </p:par>
                      </p:childTnLst>
                    </p:cTn>
                  </p:par>
                  <p:par>
                    <p:cTn id="192" fill="hold">
                      <p:stCondLst>
                        <p:cond delay="indefinite"/>
                      </p:stCondLst>
                      <p:childTnLst>
                        <p:par>
                          <p:cTn id="193" fill="hold">
                            <p:stCondLst>
                              <p:cond delay="0"/>
                            </p:stCondLst>
                            <p:childTnLst>
                              <p:par>
                                <p:cTn id="194" presetID="22" presetClass="entr" presetSubtype="8" fill="hold" grpId="0" nodeType="clickEffect">
                                  <p:stCondLst>
                                    <p:cond delay="0"/>
                                  </p:stCondLst>
                                  <p:childTnLst>
                                    <p:set>
                                      <p:cBhvr>
                                        <p:cTn id="195" dur="1" fill="hold">
                                          <p:stCondLst>
                                            <p:cond delay="0"/>
                                          </p:stCondLst>
                                        </p:cTn>
                                        <p:tgtEl>
                                          <p:spTgt spid="50"/>
                                        </p:tgtEl>
                                        <p:attrNameLst>
                                          <p:attrName>style.visibility</p:attrName>
                                        </p:attrNameLst>
                                      </p:cBhvr>
                                      <p:to>
                                        <p:strVal val="visible"/>
                                      </p:to>
                                    </p:set>
                                    <p:animEffect transition="in" filter="wipe(left)">
                                      <p:cBhvr>
                                        <p:cTn id="196" dur="500"/>
                                        <p:tgtEl>
                                          <p:spTgt spid="50"/>
                                        </p:tgtEl>
                                      </p:cBhvr>
                                    </p:animEffect>
                                  </p:childTnLst>
                                </p:cTn>
                              </p:par>
                              <p:par>
                                <p:cTn id="197" presetID="22" presetClass="entr" presetSubtype="2" fill="hold" grpId="0" nodeType="withEffect">
                                  <p:stCondLst>
                                    <p:cond delay="0"/>
                                  </p:stCondLst>
                                  <p:childTnLst>
                                    <p:set>
                                      <p:cBhvr>
                                        <p:cTn id="198" dur="1" fill="hold">
                                          <p:stCondLst>
                                            <p:cond delay="0"/>
                                          </p:stCondLst>
                                        </p:cTn>
                                        <p:tgtEl>
                                          <p:spTgt spid="51"/>
                                        </p:tgtEl>
                                        <p:attrNameLst>
                                          <p:attrName>style.visibility</p:attrName>
                                        </p:attrNameLst>
                                      </p:cBhvr>
                                      <p:to>
                                        <p:strVal val="visible"/>
                                      </p:to>
                                    </p:set>
                                    <p:animEffect transition="in" filter="wipe(right)">
                                      <p:cBhvr>
                                        <p:cTn id="199" dur="500"/>
                                        <p:tgtEl>
                                          <p:spTgt spid="51"/>
                                        </p:tgtEl>
                                      </p:cBhvr>
                                    </p:animEffect>
                                  </p:childTnLst>
                                </p:cTn>
                              </p:par>
                            </p:childTnLst>
                          </p:cTn>
                        </p:par>
                      </p:childTnLst>
                    </p:cTn>
                  </p:par>
                  <p:par>
                    <p:cTn id="200" fill="hold">
                      <p:stCondLst>
                        <p:cond delay="indefinite"/>
                      </p:stCondLst>
                      <p:childTnLst>
                        <p:par>
                          <p:cTn id="201" fill="hold">
                            <p:stCondLst>
                              <p:cond delay="0"/>
                            </p:stCondLst>
                            <p:childTnLst>
                              <p:par>
                                <p:cTn id="202" presetID="31" presetClass="entr" presetSubtype="0" fill="hold" grpId="0" nodeType="clickEffect">
                                  <p:stCondLst>
                                    <p:cond delay="0"/>
                                  </p:stCondLst>
                                  <p:childTnLst>
                                    <p:set>
                                      <p:cBhvr>
                                        <p:cTn id="203" dur="1" fill="hold">
                                          <p:stCondLst>
                                            <p:cond delay="0"/>
                                          </p:stCondLst>
                                        </p:cTn>
                                        <p:tgtEl>
                                          <p:spTgt spid="54"/>
                                        </p:tgtEl>
                                        <p:attrNameLst>
                                          <p:attrName>style.visibility</p:attrName>
                                        </p:attrNameLst>
                                      </p:cBhvr>
                                      <p:to>
                                        <p:strVal val="visible"/>
                                      </p:to>
                                    </p:set>
                                    <p:anim calcmode="lin" valueType="num">
                                      <p:cBhvr>
                                        <p:cTn id="204" dur="750" fill="hold"/>
                                        <p:tgtEl>
                                          <p:spTgt spid="54"/>
                                        </p:tgtEl>
                                        <p:attrNameLst>
                                          <p:attrName>ppt_w</p:attrName>
                                        </p:attrNameLst>
                                      </p:cBhvr>
                                      <p:tavLst>
                                        <p:tav tm="0">
                                          <p:val>
                                            <p:fltVal val="0"/>
                                          </p:val>
                                        </p:tav>
                                        <p:tav tm="100000">
                                          <p:val>
                                            <p:strVal val="#ppt_w"/>
                                          </p:val>
                                        </p:tav>
                                      </p:tavLst>
                                    </p:anim>
                                    <p:anim calcmode="lin" valueType="num">
                                      <p:cBhvr>
                                        <p:cTn id="205" dur="750" fill="hold"/>
                                        <p:tgtEl>
                                          <p:spTgt spid="54"/>
                                        </p:tgtEl>
                                        <p:attrNameLst>
                                          <p:attrName>ppt_h</p:attrName>
                                        </p:attrNameLst>
                                      </p:cBhvr>
                                      <p:tavLst>
                                        <p:tav tm="0">
                                          <p:val>
                                            <p:fltVal val="0"/>
                                          </p:val>
                                        </p:tav>
                                        <p:tav tm="100000">
                                          <p:val>
                                            <p:strVal val="#ppt_h"/>
                                          </p:val>
                                        </p:tav>
                                      </p:tavLst>
                                    </p:anim>
                                    <p:anim calcmode="lin" valueType="num">
                                      <p:cBhvr>
                                        <p:cTn id="206" dur="750" fill="hold"/>
                                        <p:tgtEl>
                                          <p:spTgt spid="54"/>
                                        </p:tgtEl>
                                        <p:attrNameLst>
                                          <p:attrName>style.rotation</p:attrName>
                                        </p:attrNameLst>
                                      </p:cBhvr>
                                      <p:tavLst>
                                        <p:tav tm="0">
                                          <p:val>
                                            <p:fltVal val="90"/>
                                          </p:val>
                                        </p:tav>
                                        <p:tav tm="100000">
                                          <p:val>
                                            <p:fltVal val="0"/>
                                          </p:val>
                                        </p:tav>
                                      </p:tavLst>
                                    </p:anim>
                                    <p:animEffect transition="in" filter="fade">
                                      <p:cBhvr>
                                        <p:cTn id="207" dur="750"/>
                                        <p:tgtEl>
                                          <p:spTgt spid="54"/>
                                        </p:tgtEl>
                                      </p:cBhvr>
                                    </p:animEffect>
                                  </p:childTnLst>
                                </p:cTn>
                              </p:par>
                            </p:childTnLst>
                          </p:cTn>
                        </p:par>
                      </p:childTnLst>
                    </p:cTn>
                  </p:par>
                  <p:par>
                    <p:cTn id="208" fill="hold">
                      <p:stCondLst>
                        <p:cond delay="indefinite"/>
                      </p:stCondLst>
                      <p:childTnLst>
                        <p:par>
                          <p:cTn id="209" fill="hold">
                            <p:stCondLst>
                              <p:cond delay="0"/>
                            </p:stCondLst>
                            <p:childTnLst>
                              <p:par>
                                <p:cTn id="210" presetID="22" presetClass="entr" presetSubtype="2" fill="hold" grpId="0" nodeType="clickEffect">
                                  <p:stCondLst>
                                    <p:cond delay="0"/>
                                  </p:stCondLst>
                                  <p:childTnLst>
                                    <p:set>
                                      <p:cBhvr>
                                        <p:cTn id="211" dur="1" fill="hold">
                                          <p:stCondLst>
                                            <p:cond delay="0"/>
                                          </p:stCondLst>
                                        </p:cTn>
                                        <p:tgtEl>
                                          <p:spTgt spid="55"/>
                                        </p:tgtEl>
                                        <p:attrNameLst>
                                          <p:attrName>style.visibility</p:attrName>
                                        </p:attrNameLst>
                                      </p:cBhvr>
                                      <p:to>
                                        <p:strVal val="visible"/>
                                      </p:to>
                                    </p:set>
                                    <p:animEffect transition="in" filter="wipe(right)">
                                      <p:cBhvr>
                                        <p:cTn id="212" dur="500"/>
                                        <p:tgtEl>
                                          <p:spTgt spid="55"/>
                                        </p:tgtEl>
                                      </p:cBhvr>
                                    </p:animEffect>
                                  </p:childTnLst>
                                </p:cTn>
                              </p:par>
                            </p:childTnLst>
                          </p:cTn>
                        </p:par>
                      </p:childTnLst>
                    </p:cTn>
                  </p:par>
                  <p:par>
                    <p:cTn id="213" fill="hold">
                      <p:stCondLst>
                        <p:cond delay="indefinite"/>
                      </p:stCondLst>
                      <p:childTnLst>
                        <p:par>
                          <p:cTn id="214" fill="hold">
                            <p:stCondLst>
                              <p:cond delay="0"/>
                            </p:stCondLst>
                            <p:childTnLst>
                              <p:par>
                                <p:cTn id="215" presetID="22" presetClass="entr" presetSubtype="8" fill="hold" grpId="0" nodeType="clickEffect">
                                  <p:stCondLst>
                                    <p:cond delay="0"/>
                                  </p:stCondLst>
                                  <p:childTnLst>
                                    <p:set>
                                      <p:cBhvr>
                                        <p:cTn id="216" dur="1" fill="hold">
                                          <p:stCondLst>
                                            <p:cond delay="0"/>
                                          </p:stCondLst>
                                        </p:cTn>
                                        <p:tgtEl>
                                          <p:spTgt spid="56"/>
                                        </p:tgtEl>
                                        <p:attrNameLst>
                                          <p:attrName>style.visibility</p:attrName>
                                        </p:attrNameLst>
                                      </p:cBhvr>
                                      <p:to>
                                        <p:strVal val="visible"/>
                                      </p:to>
                                    </p:set>
                                    <p:animEffect transition="in" filter="wipe(left)">
                                      <p:cBhvr>
                                        <p:cTn id="217"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7" grpId="0" animBg="1"/>
      <p:bldP spid="28" grpId="0" animBg="1"/>
      <p:bldP spid="29" grpId="0" animBg="1"/>
      <p:bldP spid="30" grpId="0" animBg="1"/>
      <p:bldP spid="35" grpId="0" animBg="1"/>
      <p:bldP spid="37" grpId="0" animBg="1"/>
      <p:bldP spid="41" grpId="0" animBg="1"/>
      <p:bldP spid="42" grpId="0" animBg="1"/>
      <p:bldP spid="18" grpId="0" animBg="1"/>
      <p:bldP spid="43" grpId="0" animBg="1"/>
      <p:bldP spid="44" grpId="0" animBg="1"/>
      <p:bldP spid="22" grpId="0" animBg="1"/>
      <p:bldP spid="20" grpId="0" animBg="1"/>
      <p:bldP spid="45" grpId="0" animBg="1"/>
      <p:bldP spid="46" grpId="0" animBg="1"/>
      <p:bldP spid="24" grpId="0" animBg="1"/>
      <p:bldP spid="48" grpId="0" animBg="1"/>
      <p:bldP spid="49" grpId="0" animBg="1"/>
      <p:bldP spid="50" grpId="0" animBg="1"/>
      <p:bldP spid="51" grpId="0" animBg="1"/>
      <p:bldP spid="54" grpId="0" animBg="1"/>
      <p:bldP spid="55" grpId="0" animBg="1"/>
      <p:bldP spid="5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MARTInkShape-10"/>
          <p:cNvSpPr/>
          <p:nvPr/>
        </p:nvSpPr>
        <p:spPr bwMode="auto">
          <a:xfrm>
            <a:off x="3430800" y="629972"/>
            <a:ext cx="149992" cy="128649"/>
          </a:xfrm>
          <a:custGeom>
            <a:avLst/>
            <a:gdLst/>
            <a:ahLst/>
            <a:cxnLst/>
            <a:rect l="0" t="0" r="0" b="0"/>
            <a:pathLst>
              <a:path w="149992" h="128649">
                <a:moveTo>
                  <a:pt x="132145" y="75473"/>
                </a:moveTo>
                <a:lnTo>
                  <a:pt x="132145" y="32393"/>
                </a:lnTo>
                <a:lnTo>
                  <a:pt x="132145" y="17769"/>
                </a:lnTo>
                <a:lnTo>
                  <a:pt x="129500" y="12455"/>
                </a:lnTo>
                <a:lnTo>
                  <a:pt x="126008" y="6785"/>
                </a:lnTo>
                <a:lnTo>
                  <a:pt x="124457" y="958"/>
                </a:lnTo>
                <a:lnTo>
                  <a:pt x="123051" y="0"/>
                </a:lnTo>
                <a:lnTo>
                  <a:pt x="121122" y="353"/>
                </a:lnTo>
                <a:lnTo>
                  <a:pt x="101415" y="8049"/>
                </a:lnTo>
                <a:lnTo>
                  <a:pt x="75988" y="13979"/>
                </a:lnTo>
                <a:lnTo>
                  <a:pt x="35669" y="39532"/>
                </a:lnTo>
                <a:lnTo>
                  <a:pt x="10383" y="64372"/>
                </a:lnTo>
                <a:lnTo>
                  <a:pt x="2251" y="78578"/>
                </a:lnTo>
                <a:lnTo>
                  <a:pt x="0" y="86114"/>
                </a:lnTo>
                <a:lnTo>
                  <a:pt x="392" y="88520"/>
                </a:lnTo>
                <a:lnTo>
                  <a:pt x="1646" y="90124"/>
                </a:lnTo>
                <a:lnTo>
                  <a:pt x="3474" y="91194"/>
                </a:lnTo>
                <a:lnTo>
                  <a:pt x="4693" y="92899"/>
                </a:lnTo>
                <a:lnTo>
                  <a:pt x="7400" y="100039"/>
                </a:lnTo>
                <a:lnTo>
                  <a:pt x="11549" y="105574"/>
                </a:lnTo>
                <a:lnTo>
                  <a:pt x="16700" y="108695"/>
                </a:lnTo>
                <a:lnTo>
                  <a:pt x="47999" y="120189"/>
                </a:lnTo>
                <a:lnTo>
                  <a:pt x="58485" y="125985"/>
                </a:lnTo>
                <a:lnTo>
                  <a:pt x="85012" y="128648"/>
                </a:lnTo>
                <a:lnTo>
                  <a:pt x="93999" y="126226"/>
                </a:lnTo>
                <a:lnTo>
                  <a:pt x="102293" y="122835"/>
                </a:lnTo>
                <a:lnTo>
                  <a:pt x="117126" y="119933"/>
                </a:lnTo>
                <a:lnTo>
                  <a:pt x="131531" y="113213"/>
                </a:lnTo>
                <a:lnTo>
                  <a:pt x="134712" y="112539"/>
                </a:lnTo>
                <a:lnTo>
                  <a:pt x="140893" y="106499"/>
                </a:lnTo>
                <a:lnTo>
                  <a:pt x="145955" y="98192"/>
                </a:lnTo>
                <a:lnTo>
                  <a:pt x="148805" y="86945"/>
                </a:lnTo>
                <a:lnTo>
                  <a:pt x="149974" y="42826"/>
                </a:lnTo>
                <a:lnTo>
                  <a:pt x="149991" y="32521"/>
                </a:lnTo>
                <a:lnTo>
                  <a:pt x="149003" y="28979"/>
                </a:lnTo>
                <a:lnTo>
                  <a:pt x="147353" y="26618"/>
                </a:lnTo>
                <a:lnTo>
                  <a:pt x="137574" y="18088"/>
                </a:lnTo>
                <a:lnTo>
                  <a:pt x="134773" y="17372"/>
                </a:lnTo>
                <a:lnTo>
                  <a:pt x="131912" y="17888"/>
                </a:lnTo>
                <a:lnTo>
                  <a:pt x="126089" y="20114"/>
                </a:lnTo>
                <a:lnTo>
                  <a:pt x="114286" y="21895"/>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flat" cmpd="sng" algn="ctr">
                <a:solidFill>
                  <a:srgbClr val="0093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47" name="Tekstvak 46"/>
          <p:cNvSpPr txBox="1"/>
          <p:nvPr/>
        </p:nvSpPr>
        <p:spPr>
          <a:xfrm>
            <a:off x="2272" y="0"/>
            <a:ext cx="9144000" cy="1170000"/>
          </a:xfrm>
          <a:prstGeom prst="rect">
            <a:avLst/>
          </a:prstGeom>
          <a:noFill/>
        </p:spPr>
        <p:txBody>
          <a:bodyPr wrap="square" lIns="180000" tIns="180000" rIns="180000" bIns="180000" rtlCol="0" anchor="ctr" anchorCtr="0">
            <a:noAutofit/>
          </a:bodyPr>
          <a:lstStyle/>
          <a:p>
            <a:pPr marL="609600" lvl="0" indent="-609600" fontAlgn="base">
              <a:spcAft>
                <a:spcPct val="0"/>
              </a:spcAft>
            </a:pPr>
            <a:r>
              <a:rPr lang="en-US" sz="4400" b="1" dirty="0">
                <a:solidFill>
                  <a:srgbClr val="FFFFFF">
                    <a:lumMod val="75000"/>
                  </a:srgbClr>
                </a:solidFill>
                <a:effectLst>
                  <a:outerShdw blurRad="38100" dist="38100" dir="2700000" algn="tl">
                    <a:srgbClr val="000000">
                      <a:alpha val="43137"/>
                    </a:srgbClr>
                  </a:outerShdw>
                </a:effectLst>
                <a:latin typeface="Calibri" pitchFamily="34" charset="0"/>
              </a:rPr>
              <a:t>4  Rome </a:t>
            </a:r>
            <a:r>
              <a:rPr lang="en-US" sz="4400" b="1" dirty="0" err="1">
                <a:solidFill>
                  <a:srgbClr val="FFFFFF">
                    <a:lumMod val="75000"/>
                  </a:srgbClr>
                </a:solidFill>
                <a:effectLst>
                  <a:outerShdw blurRad="38100" dist="38100" dir="2700000" algn="tl">
                    <a:srgbClr val="000000">
                      <a:alpha val="43137"/>
                    </a:srgbClr>
                  </a:outerShdw>
                </a:effectLst>
                <a:latin typeface="Calibri" pitchFamily="34" charset="0"/>
              </a:rPr>
              <a:t>en</a:t>
            </a:r>
            <a:r>
              <a:rPr lang="en-US" sz="4400" b="1" dirty="0">
                <a:solidFill>
                  <a:srgbClr val="FFFFFF">
                    <a:lumMod val="75000"/>
                  </a:srgbClr>
                </a:solidFill>
                <a:effectLst>
                  <a:outerShdw blurRad="38100" dist="38100" dir="2700000" algn="tl">
                    <a:srgbClr val="000000">
                      <a:alpha val="43137"/>
                    </a:srgbClr>
                  </a:outerShdw>
                </a:effectLst>
                <a:latin typeface="Calibri" pitchFamily="34" charset="0"/>
              </a:rPr>
              <a:t> </a:t>
            </a:r>
            <a:r>
              <a:rPr lang="en-US" sz="4400" b="1" dirty="0" err="1">
                <a:solidFill>
                  <a:srgbClr val="FFFFFF">
                    <a:lumMod val="75000"/>
                  </a:srgbClr>
                </a:solidFill>
                <a:effectLst>
                  <a:outerShdw blurRad="38100" dist="38100" dir="2700000" algn="tl">
                    <a:srgbClr val="000000">
                      <a:alpha val="43137"/>
                    </a:srgbClr>
                  </a:outerShdw>
                </a:effectLst>
                <a:latin typeface="Calibri" pitchFamily="34" charset="0"/>
              </a:rPr>
              <a:t>Karthago</a:t>
            </a:r>
            <a:endParaRPr lang="en-US" sz="4400" b="1" dirty="0">
              <a:solidFill>
                <a:srgbClr val="FFFFFF">
                  <a:lumMod val="75000"/>
                </a:srgbClr>
              </a:solidFill>
              <a:effectLst>
                <a:outerShdw blurRad="38100" dist="38100" dir="2700000" algn="tl">
                  <a:srgbClr val="000000">
                    <a:alpha val="43137"/>
                  </a:srgbClr>
                </a:outerShdw>
              </a:effectLst>
              <a:latin typeface="Calibri" pitchFamily="34" charset="0"/>
            </a:endParaRPr>
          </a:p>
          <a:p>
            <a:pPr marL="609600" indent="-609600" fontAlgn="base">
              <a:spcAft>
                <a:spcPct val="0"/>
              </a:spcAft>
            </a:pPr>
            <a:r>
              <a:rPr lang="en-US" sz="2400" b="1" dirty="0" err="1">
                <a:solidFill>
                  <a:schemeClr val="bg1">
                    <a:lumMod val="65000"/>
                  </a:schemeClr>
                </a:solidFill>
                <a:effectLst>
                  <a:outerShdw blurRad="38100" dist="38100" dir="2700000" algn="tl">
                    <a:srgbClr val="000000">
                      <a:alpha val="43137"/>
                    </a:srgbClr>
                  </a:outerShdw>
                </a:effectLst>
                <a:latin typeface="Calibri" pitchFamily="34" charset="0"/>
              </a:rPr>
              <a:t>Karthago</a:t>
            </a:r>
            <a:endParaRPr lang="nl-NL" sz="2400" b="1" baseline="30000" dirty="0">
              <a:solidFill>
                <a:schemeClr val="bg1">
                  <a:lumMod val="65000"/>
                </a:schemeClr>
              </a:solidFill>
              <a:effectLst>
                <a:outerShdw blurRad="38100" dist="38100" dir="2700000" algn="tl">
                  <a:srgbClr val="000000">
                    <a:alpha val="43137"/>
                  </a:srgbClr>
                </a:outerShdw>
              </a:effectLst>
              <a:latin typeface="Calibri" pitchFamily="34" charset="0"/>
            </a:endParaRPr>
          </a:p>
        </p:txBody>
      </p:sp>
      <p:sp>
        <p:nvSpPr>
          <p:cNvPr id="10" name="Tekstvak 9"/>
          <p:cNvSpPr txBox="1"/>
          <p:nvPr/>
        </p:nvSpPr>
        <p:spPr>
          <a:xfrm>
            <a:off x="2272" y="1170000"/>
            <a:ext cx="9144000" cy="5688000"/>
          </a:xfrm>
          <a:prstGeom prst="rect">
            <a:avLst/>
          </a:prstGeom>
          <a:solidFill>
            <a:schemeClr val="bg1">
              <a:lumMod val="75000"/>
              <a:alpha val="85000"/>
            </a:schemeClr>
          </a:solidFill>
          <a:effectLst/>
        </p:spPr>
        <p:txBody>
          <a:bodyPr wrap="square" lIns="360000" tIns="540000" rIns="360000" bIns="540000" rtlCol="0">
            <a:noAutofit/>
          </a:bodyPr>
          <a:lstStyle/>
          <a:p>
            <a:pPr>
              <a:spcAft>
                <a:spcPts val="4200"/>
              </a:spcAft>
              <a:tabLst>
                <a:tab pos="811213" algn="l"/>
              </a:tabLst>
            </a:pPr>
            <a:r>
              <a:rPr lang="nl-NL" sz="2000" dirty="0">
                <a:latin typeface="Calibri" panose="020F0502020204030204" pitchFamily="34" charset="0"/>
              </a:rPr>
              <a:t>436	</a:t>
            </a:r>
            <a:r>
              <a:rPr lang="nl-NL" sz="2000" dirty="0" err="1">
                <a:latin typeface="Calibri" panose="020F0502020204030204" pitchFamily="34" charset="0"/>
              </a:rPr>
              <a:t>fervet</a:t>
            </a:r>
            <a:r>
              <a:rPr lang="nl-NL" sz="2000" dirty="0">
                <a:latin typeface="Calibri" panose="020F0502020204030204" pitchFamily="34" charset="0"/>
              </a:rPr>
              <a:t> opus </a:t>
            </a:r>
            <a:r>
              <a:rPr lang="nl-NL" sz="2000" dirty="0" err="1">
                <a:latin typeface="Calibri" panose="020F0502020204030204" pitchFamily="34" charset="0"/>
              </a:rPr>
              <a:t>redolentque</a:t>
            </a:r>
            <a:r>
              <a:rPr lang="nl-NL" sz="2000" dirty="0">
                <a:latin typeface="Calibri" panose="020F0502020204030204" pitchFamily="34" charset="0"/>
              </a:rPr>
              <a:t> </a:t>
            </a:r>
            <a:r>
              <a:rPr lang="nl-NL" sz="2000" dirty="0" err="1">
                <a:latin typeface="Calibri" panose="020F0502020204030204" pitchFamily="34" charset="0"/>
              </a:rPr>
              <a:t>thymo</a:t>
            </a:r>
            <a:r>
              <a:rPr lang="nl-NL" sz="2000" dirty="0">
                <a:latin typeface="Calibri" panose="020F0502020204030204" pitchFamily="34" charset="0"/>
              </a:rPr>
              <a:t> </a:t>
            </a:r>
            <a:r>
              <a:rPr lang="nl-NL" sz="2000" dirty="0" err="1">
                <a:latin typeface="Calibri" panose="020F0502020204030204" pitchFamily="34" charset="0"/>
              </a:rPr>
              <a:t>fraglantia</a:t>
            </a:r>
            <a:r>
              <a:rPr lang="nl-NL" sz="2000" dirty="0">
                <a:latin typeface="Calibri" panose="020F0502020204030204" pitchFamily="34" charset="0"/>
              </a:rPr>
              <a:t> </a:t>
            </a:r>
            <a:r>
              <a:rPr lang="nl-NL" sz="2000" dirty="0" err="1">
                <a:latin typeface="Calibri" panose="020F0502020204030204" pitchFamily="34" charset="0"/>
              </a:rPr>
              <a:t>mella</a:t>
            </a:r>
            <a:r>
              <a:rPr lang="nl-NL" sz="2000" dirty="0">
                <a:latin typeface="Calibri" panose="020F0502020204030204" pitchFamily="34" charset="0"/>
              </a:rPr>
              <a:t>.</a:t>
            </a:r>
          </a:p>
          <a:p>
            <a:pPr>
              <a:spcAft>
                <a:spcPts val="4200"/>
              </a:spcAft>
              <a:tabLst>
                <a:tab pos="811213" algn="l"/>
              </a:tabLst>
            </a:pPr>
            <a:r>
              <a:rPr lang="nl-NL" sz="2000" dirty="0">
                <a:latin typeface="Calibri" panose="020F0502020204030204" pitchFamily="34" charset="0"/>
              </a:rPr>
              <a:t>437	’O </a:t>
            </a:r>
            <a:r>
              <a:rPr lang="nl-NL" sz="2000" dirty="0" err="1">
                <a:latin typeface="Calibri" panose="020F0502020204030204" pitchFamily="34" charset="0"/>
              </a:rPr>
              <a:t>fortunati</a:t>
            </a:r>
            <a:r>
              <a:rPr lang="nl-NL" sz="2000" dirty="0">
                <a:latin typeface="Calibri" panose="020F0502020204030204" pitchFamily="34" charset="0"/>
              </a:rPr>
              <a:t>, quorum </a:t>
            </a:r>
            <a:r>
              <a:rPr lang="nl-NL" sz="2000" dirty="0" err="1">
                <a:latin typeface="Calibri" panose="020F0502020204030204" pitchFamily="34" charset="0"/>
              </a:rPr>
              <a:t>iam</a:t>
            </a:r>
            <a:r>
              <a:rPr lang="nl-NL" sz="2000" dirty="0">
                <a:latin typeface="Calibri" panose="020F0502020204030204" pitchFamily="34" charset="0"/>
              </a:rPr>
              <a:t> </a:t>
            </a:r>
            <a:r>
              <a:rPr lang="nl-NL" sz="2000" dirty="0" err="1">
                <a:latin typeface="Calibri" panose="020F0502020204030204" pitchFamily="34" charset="0"/>
              </a:rPr>
              <a:t>moenia</a:t>
            </a:r>
            <a:r>
              <a:rPr lang="nl-NL" sz="2000" dirty="0">
                <a:latin typeface="Calibri" panose="020F0502020204030204" pitchFamily="34" charset="0"/>
              </a:rPr>
              <a:t> </a:t>
            </a:r>
            <a:r>
              <a:rPr lang="nl-NL" sz="2000" dirty="0" err="1">
                <a:latin typeface="Calibri" panose="020F0502020204030204" pitchFamily="34" charset="0"/>
              </a:rPr>
              <a:t>surgunt</a:t>
            </a:r>
            <a:r>
              <a:rPr lang="nl-NL" sz="2000" dirty="0">
                <a:latin typeface="Calibri" panose="020F0502020204030204" pitchFamily="34" charset="0"/>
              </a:rPr>
              <a:t>!’</a:t>
            </a:r>
          </a:p>
          <a:p>
            <a:pPr>
              <a:spcAft>
                <a:spcPts val="4200"/>
              </a:spcAft>
              <a:tabLst>
                <a:tab pos="811213" algn="l"/>
              </a:tabLst>
            </a:pPr>
            <a:r>
              <a:rPr lang="nl-NL" sz="2000" dirty="0">
                <a:latin typeface="Calibri" panose="020F0502020204030204" pitchFamily="34" charset="0"/>
              </a:rPr>
              <a:t>438	Aeneas </a:t>
            </a:r>
            <a:r>
              <a:rPr lang="nl-NL" sz="2000" dirty="0" err="1">
                <a:latin typeface="Calibri" panose="020F0502020204030204" pitchFamily="34" charset="0"/>
              </a:rPr>
              <a:t>ait</a:t>
            </a:r>
            <a:r>
              <a:rPr lang="nl-NL" sz="2000" dirty="0">
                <a:latin typeface="Calibri" panose="020F0502020204030204" pitchFamily="34" charset="0"/>
              </a:rPr>
              <a:t> et </a:t>
            </a:r>
            <a:r>
              <a:rPr lang="nl-NL" sz="2000" dirty="0" err="1">
                <a:latin typeface="Calibri" panose="020F0502020204030204" pitchFamily="34" charset="0"/>
              </a:rPr>
              <a:t>fastigia</a:t>
            </a:r>
            <a:r>
              <a:rPr lang="nl-NL" sz="2000" dirty="0">
                <a:latin typeface="Calibri" panose="020F0502020204030204" pitchFamily="34" charset="0"/>
              </a:rPr>
              <a:t> </a:t>
            </a:r>
            <a:r>
              <a:rPr lang="nl-NL" sz="2000" dirty="0" err="1">
                <a:latin typeface="Calibri" panose="020F0502020204030204" pitchFamily="34" charset="0"/>
              </a:rPr>
              <a:t>suspicit</a:t>
            </a:r>
            <a:r>
              <a:rPr lang="nl-NL" sz="2000" dirty="0">
                <a:latin typeface="Calibri" panose="020F0502020204030204" pitchFamily="34" charset="0"/>
              </a:rPr>
              <a:t> </a:t>
            </a:r>
            <a:r>
              <a:rPr lang="nl-NL" sz="2000" dirty="0" err="1">
                <a:latin typeface="Calibri" panose="020F0502020204030204" pitchFamily="34" charset="0"/>
              </a:rPr>
              <a:t>urbis</a:t>
            </a:r>
            <a:r>
              <a:rPr lang="nl-NL" sz="2000" dirty="0">
                <a:latin typeface="Calibri" panose="020F0502020204030204" pitchFamily="34" charset="0"/>
              </a:rPr>
              <a:t>.</a:t>
            </a:r>
          </a:p>
          <a:p>
            <a:pPr>
              <a:spcAft>
                <a:spcPts val="4200"/>
              </a:spcAft>
              <a:tabLst>
                <a:tab pos="811213" algn="l"/>
              </a:tabLst>
            </a:pPr>
            <a:r>
              <a:rPr lang="nl-NL" sz="2000" dirty="0">
                <a:latin typeface="Calibri" panose="020F0502020204030204" pitchFamily="34" charset="0"/>
              </a:rPr>
              <a:t>439	</a:t>
            </a:r>
            <a:r>
              <a:rPr lang="nl-NL" sz="2000" dirty="0" err="1">
                <a:latin typeface="Calibri" panose="020F0502020204030204" pitchFamily="34" charset="0"/>
              </a:rPr>
              <a:t>Infert</a:t>
            </a:r>
            <a:r>
              <a:rPr lang="nl-NL" sz="2000" dirty="0">
                <a:latin typeface="Calibri" panose="020F0502020204030204" pitchFamily="34" charset="0"/>
              </a:rPr>
              <a:t> se </a:t>
            </a:r>
            <a:r>
              <a:rPr lang="nl-NL" sz="2000" dirty="0" err="1">
                <a:latin typeface="Calibri" panose="020F0502020204030204" pitchFamily="34" charset="0"/>
              </a:rPr>
              <a:t>saeptus</a:t>
            </a:r>
            <a:r>
              <a:rPr lang="nl-NL" sz="2000" dirty="0">
                <a:latin typeface="Calibri" panose="020F0502020204030204" pitchFamily="34" charset="0"/>
              </a:rPr>
              <a:t> </a:t>
            </a:r>
            <a:r>
              <a:rPr lang="nl-NL" sz="2000" dirty="0" err="1">
                <a:latin typeface="Calibri" panose="020F0502020204030204" pitchFamily="34" charset="0"/>
              </a:rPr>
              <a:t>nebula</a:t>
            </a:r>
            <a:r>
              <a:rPr lang="nl-NL" sz="2000" dirty="0">
                <a:latin typeface="Calibri" panose="020F0502020204030204" pitchFamily="34" charset="0"/>
              </a:rPr>
              <a:t> (</a:t>
            </a:r>
            <a:r>
              <a:rPr lang="nl-NL" sz="2000" dirty="0" err="1">
                <a:latin typeface="Calibri" panose="020F0502020204030204" pitchFamily="34" charset="0"/>
              </a:rPr>
              <a:t>mirabile</a:t>
            </a:r>
            <a:r>
              <a:rPr lang="nl-NL" sz="2000" dirty="0">
                <a:latin typeface="Calibri" panose="020F0502020204030204" pitchFamily="34" charset="0"/>
              </a:rPr>
              <a:t> </a:t>
            </a:r>
            <a:r>
              <a:rPr lang="nl-NL" sz="2000" dirty="0" err="1">
                <a:latin typeface="Calibri" panose="020F0502020204030204" pitchFamily="34" charset="0"/>
              </a:rPr>
              <a:t>dictu</a:t>
            </a:r>
            <a:r>
              <a:rPr lang="nl-NL" sz="2000" dirty="0">
                <a:latin typeface="Calibri" panose="020F0502020204030204" pitchFamily="34" charset="0"/>
              </a:rPr>
              <a:t>)</a:t>
            </a:r>
          </a:p>
          <a:p>
            <a:pPr>
              <a:spcAft>
                <a:spcPts val="4200"/>
              </a:spcAft>
              <a:tabLst>
                <a:tab pos="811213" algn="l"/>
              </a:tabLst>
            </a:pPr>
            <a:r>
              <a:rPr lang="nl-NL" sz="2000" dirty="0">
                <a:latin typeface="Calibri" panose="020F0502020204030204" pitchFamily="34" charset="0"/>
              </a:rPr>
              <a:t>440	per </a:t>
            </a:r>
            <a:r>
              <a:rPr lang="nl-NL" sz="2000" dirty="0" err="1">
                <a:latin typeface="Calibri" panose="020F0502020204030204" pitchFamily="34" charset="0"/>
              </a:rPr>
              <a:t>medios</a:t>
            </a:r>
            <a:r>
              <a:rPr lang="nl-NL" sz="2000" dirty="0">
                <a:latin typeface="Calibri" panose="020F0502020204030204" pitchFamily="34" charset="0"/>
              </a:rPr>
              <a:t>, </a:t>
            </a:r>
            <a:r>
              <a:rPr lang="nl-NL" sz="2000" dirty="0" err="1">
                <a:latin typeface="Calibri" panose="020F0502020204030204" pitchFamily="34" charset="0"/>
              </a:rPr>
              <a:t>miscetque</a:t>
            </a:r>
            <a:r>
              <a:rPr lang="nl-NL" sz="2000" dirty="0">
                <a:latin typeface="Calibri" panose="020F0502020204030204" pitchFamily="34" charset="0"/>
              </a:rPr>
              <a:t> </a:t>
            </a:r>
            <a:r>
              <a:rPr lang="nl-NL" sz="2000" dirty="0" err="1">
                <a:latin typeface="Calibri" panose="020F0502020204030204" pitchFamily="34" charset="0"/>
              </a:rPr>
              <a:t>viris</a:t>
            </a:r>
            <a:r>
              <a:rPr lang="nl-NL" sz="2000" dirty="0">
                <a:latin typeface="Calibri" panose="020F0502020204030204" pitchFamily="34" charset="0"/>
              </a:rPr>
              <a:t> </a:t>
            </a:r>
            <a:r>
              <a:rPr lang="nl-NL" sz="2000" dirty="0" err="1">
                <a:latin typeface="Calibri" panose="020F0502020204030204" pitchFamily="34" charset="0"/>
              </a:rPr>
              <a:t>neque</a:t>
            </a:r>
            <a:r>
              <a:rPr lang="nl-NL" sz="2000" dirty="0">
                <a:latin typeface="Calibri" panose="020F0502020204030204" pitchFamily="34" charset="0"/>
              </a:rPr>
              <a:t> </a:t>
            </a:r>
            <a:r>
              <a:rPr lang="nl-NL" sz="2000" dirty="0" err="1">
                <a:latin typeface="Calibri" panose="020F0502020204030204" pitchFamily="34" charset="0"/>
              </a:rPr>
              <a:t>cernitur</a:t>
            </a:r>
            <a:r>
              <a:rPr lang="nl-NL" sz="2000" dirty="0">
                <a:latin typeface="Calibri" panose="020F0502020204030204" pitchFamily="34" charset="0"/>
              </a:rPr>
              <a:t> </a:t>
            </a:r>
            <a:r>
              <a:rPr lang="nl-NL" sz="2000" dirty="0" err="1">
                <a:latin typeface="Calibri" panose="020F0502020204030204" pitchFamily="34" charset="0"/>
              </a:rPr>
              <a:t>ulli</a:t>
            </a:r>
            <a:r>
              <a:rPr lang="nl-NL" sz="2000" dirty="0">
                <a:latin typeface="Calibri" panose="020F0502020204030204" pitchFamily="34" charset="0"/>
              </a:rPr>
              <a:t>.</a:t>
            </a:r>
          </a:p>
        </p:txBody>
      </p:sp>
      <p:sp>
        <p:nvSpPr>
          <p:cNvPr id="31" name="Actieknop: Terug of Vorige 30">
            <a:hlinkClick r:id="" action="ppaction://hlinkshowjump?jump=previousslide" highlightClick="1"/>
          </p:cNvPr>
          <p:cNvSpPr/>
          <p:nvPr/>
        </p:nvSpPr>
        <p:spPr bwMode="auto">
          <a:xfrm>
            <a:off x="8361600" y="60126"/>
            <a:ext cx="720000" cy="288000"/>
          </a:xfrm>
          <a:prstGeom prst="actionButtonBackPrevious">
            <a:avLst/>
          </a:prstGeom>
          <a:solidFill>
            <a:schemeClr val="bg1">
              <a:lumMod val="75000"/>
              <a:alpha val="50000"/>
            </a:schemeClr>
          </a:solidFill>
          <a:ln w="0" cap="flat" cmpd="sng" algn="ctr">
            <a:noFill/>
            <a:prstDash val="solid"/>
            <a:round/>
            <a:headEnd type="none" w="med" len="med"/>
            <a:tailEnd type="triangle" w="med" len="med"/>
          </a:ln>
          <a:effectLst/>
          <a:scene3d>
            <a:camera prst="orthographicFront"/>
            <a:lightRig rig="threePt" dir="t"/>
          </a:scene3d>
          <a:sp3d prstMaterial="dkEdge"/>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32" name="Actieknop: Verder of Volgende 31">
            <a:hlinkClick r:id="" action="ppaction://hlinkshowjump?jump=nextslide" highlightClick="1"/>
          </p:cNvPr>
          <p:cNvSpPr/>
          <p:nvPr/>
        </p:nvSpPr>
        <p:spPr bwMode="auto">
          <a:xfrm>
            <a:off x="8361600" y="803874"/>
            <a:ext cx="720000" cy="288000"/>
          </a:xfrm>
          <a:prstGeom prst="actionButtonForwardNext">
            <a:avLst/>
          </a:prstGeom>
          <a:solidFill>
            <a:schemeClr val="bg1">
              <a:lumMod val="75000"/>
              <a:alpha val="50000"/>
            </a:schemeClr>
          </a:solidFill>
          <a:ln w="38100" cap="flat" cmpd="sng" algn="ctr">
            <a:noFill/>
            <a:prstDash val="solid"/>
            <a:round/>
            <a:headEnd type="none" w="med" len="med"/>
            <a:tailEnd type="triangle" w="med" len="me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33" name="Actieknop: Document 32">
            <a:hlinkClick r:id="rId2" action="ppaction://hlinksldjump" highlightClick="1"/>
          </p:cNvPr>
          <p:cNvSpPr/>
          <p:nvPr/>
        </p:nvSpPr>
        <p:spPr bwMode="auto">
          <a:xfrm>
            <a:off x="8361600" y="434118"/>
            <a:ext cx="720000" cy="288000"/>
          </a:xfrm>
          <a:prstGeom prst="actionButtonDocument">
            <a:avLst/>
          </a:prstGeom>
          <a:solidFill>
            <a:schemeClr val="bg1">
              <a:lumMod val="75000"/>
              <a:alpha val="50000"/>
            </a:schemeClr>
          </a:solidFill>
          <a:ln w="38100" cap="flat" cmpd="sng" algn="ctr">
            <a:noFill/>
            <a:prstDash val="solid"/>
            <a:round/>
            <a:headEnd type="none" w="med" len="med"/>
            <a:tailEnd type="triangle" w="med" len="me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lumMod val="65000"/>
                    <a:lumOff val="35000"/>
                  </a:schemeClr>
                </a:solidFill>
                <a:effectLst/>
                <a:latin typeface="Calibri" pitchFamily="34" charset="0"/>
              </a:rPr>
              <a:t>v</a:t>
            </a:r>
            <a:endParaRPr kumimoji="0" lang="nl-NL" sz="2400" b="1" i="0" u="none" strike="noStrike" cap="none" normalizeH="0" baseline="0" dirty="0">
              <a:ln>
                <a:noFill/>
              </a:ln>
              <a:solidFill>
                <a:schemeClr val="tx1">
                  <a:lumMod val="65000"/>
                  <a:lumOff val="35000"/>
                </a:schemeClr>
              </a:solidFill>
              <a:effectLst/>
              <a:latin typeface="Calibri" pitchFamily="34" charset="0"/>
            </a:endParaRPr>
          </a:p>
        </p:txBody>
      </p:sp>
      <p:cxnSp>
        <p:nvCxnSpPr>
          <p:cNvPr id="8" name="Straight Connector 10">
            <a:extLst>
              <a:ext uri="{FF2B5EF4-FFF2-40B4-BE49-F238E27FC236}">
                <a16:creationId xmlns:a16="http://schemas.microsoft.com/office/drawing/2014/main" id="{497E7F7A-F07F-4984-8CD7-1DD85AB473AD}"/>
              </a:ext>
            </a:extLst>
          </p:cNvPr>
          <p:cNvCxnSpPr/>
          <p:nvPr/>
        </p:nvCxnSpPr>
        <p:spPr bwMode="auto">
          <a:xfrm>
            <a:off x="6195456" y="1504904"/>
            <a:ext cx="1" cy="720000"/>
          </a:xfrm>
          <a:prstGeom prst="line">
            <a:avLst/>
          </a:pr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Connector 10">
            <a:extLst>
              <a:ext uri="{FF2B5EF4-FFF2-40B4-BE49-F238E27FC236}">
                <a16:creationId xmlns:a16="http://schemas.microsoft.com/office/drawing/2014/main" id="{A6C1E1EA-09FC-4F30-9B07-028975B48530}"/>
              </a:ext>
            </a:extLst>
          </p:cNvPr>
          <p:cNvCxnSpPr>
            <a:cxnSpLocks/>
          </p:cNvCxnSpPr>
          <p:nvPr/>
        </p:nvCxnSpPr>
        <p:spPr bwMode="auto">
          <a:xfrm>
            <a:off x="1204832" y="1985928"/>
            <a:ext cx="541152" cy="0"/>
          </a:xfrm>
          <a:prstGeom prst="line">
            <a:avLst/>
          </a:prstGeom>
          <a:noFill/>
          <a:ln w="31750" cap="flat" cmpd="sng" algn="ctr">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a:extLst>
              <a:ext uri="{FF2B5EF4-FFF2-40B4-BE49-F238E27FC236}">
                <a16:creationId xmlns:a16="http://schemas.microsoft.com/office/drawing/2014/main" id="{3E85FB80-8A10-454E-A0E7-F01976F01A89}"/>
              </a:ext>
            </a:extLst>
          </p:cNvPr>
          <p:cNvCxnSpPr>
            <a:cxnSpLocks/>
          </p:cNvCxnSpPr>
          <p:nvPr/>
        </p:nvCxnSpPr>
        <p:spPr bwMode="auto">
          <a:xfrm>
            <a:off x="2407392" y="1985928"/>
            <a:ext cx="901920" cy="0"/>
          </a:xfrm>
          <a:prstGeom prst="line">
            <a:avLst/>
          </a:prstGeom>
          <a:noFill/>
          <a:ln w="31750" cap="flat" cmpd="sng" algn="ctr">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1">
            <a:extLst>
              <a:ext uri="{FF2B5EF4-FFF2-40B4-BE49-F238E27FC236}">
                <a16:creationId xmlns:a16="http://schemas.microsoft.com/office/drawing/2014/main" id="{67663D0D-7505-42E9-B827-0B410D255884}"/>
              </a:ext>
            </a:extLst>
          </p:cNvPr>
          <p:cNvCxnSpPr/>
          <p:nvPr/>
        </p:nvCxnSpPr>
        <p:spPr bwMode="auto">
          <a:xfrm>
            <a:off x="4451744" y="1985928"/>
            <a:ext cx="962048" cy="0"/>
          </a:xfrm>
          <a:prstGeom prst="line">
            <a:avLst/>
          </a:prstGeom>
          <a:noFill/>
          <a:ln w="31750" cap="flat" cmpd="sng" algn="ctr">
            <a:solidFill>
              <a:srgbClr val="CC0000"/>
            </a:solidFill>
            <a:prstDash val="sys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Connector 10">
            <a:extLst>
              <a:ext uri="{FF2B5EF4-FFF2-40B4-BE49-F238E27FC236}">
                <a16:creationId xmlns:a16="http://schemas.microsoft.com/office/drawing/2014/main" id="{6ECDF60C-FA62-4BEF-811C-6E23EBDD512A}"/>
              </a:ext>
            </a:extLst>
          </p:cNvPr>
          <p:cNvCxnSpPr/>
          <p:nvPr/>
        </p:nvCxnSpPr>
        <p:spPr bwMode="auto">
          <a:xfrm>
            <a:off x="2362940" y="1504904"/>
            <a:ext cx="1" cy="720000"/>
          </a:xfrm>
          <a:prstGeom prst="line">
            <a:avLst/>
          </a:pr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Plus 25">
            <a:extLst>
              <a:ext uri="{FF2B5EF4-FFF2-40B4-BE49-F238E27FC236}">
                <a16:creationId xmlns:a16="http://schemas.microsoft.com/office/drawing/2014/main" id="{2BB9A3DB-4740-41F5-B48B-D2B14885D4A7}"/>
              </a:ext>
            </a:extLst>
          </p:cNvPr>
          <p:cNvSpPr/>
          <p:nvPr/>
        </p:nvSpPr>
        <p:spPr bwMode="auto">
          <a:xfrm>
            <a:off x="3474405" y="1974049"/>
            <a:ext cx="180000" cy="180000"/>
          </a:xfrm>
          <a:prstGeom prst="mathPlus">
            <a:avLst>
              <a:gd name="adj1" fmla="val 17170"/>
            </a:avLst>
          </a:prstGeom>
          <a:solidFill>
            <a:srgbClr val="0000CC"/>
          </a:solidFill>
          <a:ln w="0">
            <a:solidFill>
              <a:srgbClr val="0000CC"/>
            </a:solidFill>
            <a:prstDash val="soli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18" name="Rounded Rectangle 12">
            <a:extLst>
              <a:ext uri="{FF2B5EF4-FFF2-40B4-BE49-F238E27FC236}">
                <a16:creationId xmlns:a16="http://schemas.microsoft.com/office/drawing/2014/main" id="{BB33C605-DF5B-489D-8D48-2493CB8A8675}"/>
              </a:ext>
            </a:extLst>
          </p:cNvPr>
          <p:cNvSpPr/>
          <p:nvPr/>
        </p:nvSpPr>
        <p:spPr bwMode="auto">
          <a:xfrm>
            <a:off x="1963136" y="1384648"/>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O</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
        <p:nvSpPr>
          <p:cNvPr id="19" name="Rounded Rectangle 12">
            <a:extLst>
              <a:ext uri="{FF2B5EF4-FFF2-40B4-BE49-F238E27FC236}">
                <a16:creationId xmlns:a16="http://schemas.microsoft.com/office/drawing/2014/main" id="{82B6523B-D459-4A2B-AAC0-9A73764BBB0A}"/>
              </a:ext>
            </a:extLst>
          </p:cNvPr>
          <p:cNvSpPr/>
          <p:nvPr/>
        </p:nvSpPr>
        <p:spPr bwMode="auto">
          <a:xfrm>
            <a:off x="5642624" y="1384648"/>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O</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
        <p:nvSpPr>
          <p:cNvPr id="20" name="Freeform 40">
            <a:extLst>
              <a:ext uri="{FF2B5EF4-FFF2-40B4-BE49-F238E27FC236}">
                <a16:creationId xmlns:a16="http://schemas.microsoft.com/office/drawing/2014/main" id="{01F264C0-BDB4-41FE-A494-0626F04ACF08}"/>
              </a:ext>
            </a:extLst>
          </p:cNvPr>
          <p:cNvSpPr/>
          <p:nvPr/>
        </p:nvSpPr>
        <p:spPr bwMode="auto">
          <a:xfrm>
            <a:off x="3696960" y="1594904"/>
            <a:ext cx="180000" cy="541152"/>
          </a:xfrm>
          <a:custGeom>
            <a:avLst/>
            <a:gdLst>
              <a:gd name="connsiteX0" fmla="*/ 326571 w 348342"/>
              <a:gd name="connsiteY0" fmla="*/ 0 h 522515"/>
              <a:gd name="connsiteX1" fmla="*/ 0 w 348342"/>
              <a:gd name="connsiteY1" fmla="*/ 0 h 522515"/>
              <a:gd name="connsiteX2" fmla="*/ 0 w 348342"/>
              <a:gd name="connsiteY2" fmla="*/ 522515 h 522515"/>
              <a:gd name="connsiteX3" fmla="*/ 348342 w 348342"/>
              <a:gd name="connsiteY3" fmla="*/ 522515 h 522515"/>
              <a:gd name="connsiteX0" fmla="*/ 326571 w 326571"/>
              <a:gd name="connsiteY0" fmla="*/ 0 h 522515"/>
              <a:gd name="connsiteX1" fmla="*/ 0 w 326571"/>
              <a:gd name="connsiteY1" fmla="*/ 0 h 522515"/>
              <a:gd name="connsiteX2" fmla="*/ 0 w 326571"/>
              <a:gd name="connsiteY2" fmla="*/ 522515 h 522515"/>
              <a:gd name="connsiteX3" fmla="*/ 261256 w 326571"/>
              <a:gd name="connsiteY3" fmla="*/ 522515 h 522515"/>
              <a:gd name="connsiteX0" fmla="*/ 163285 w 261256"/>
              <a:gd name="connsiteY0" fmla="*/ 0 h 522515"/>
              <a:gd name="connsiteX1" fmla="*/ 0 w 261256"/>
              <a:gd name="connsiteY1" fmla="*/ 0 h 522515"/>
              <a:gd name="connsiteX2" fmla="*/ 0 w 261256"/>
              <a:gd name="connsiteY2" fmla="*/ 522515 h 522515"/>
              <a:gd name="connsiteX3" fmla="*/ 261256 w 261256"/>
              <a:gd name="connsiteY3" fmla="*/ 522515 h 522515"/>
              <a:gd name="connsiteX0" fmla="*/ 163285 w 206828"/>
              <a:gd name="connsiteY0" fmla="*/ 0 h 522515"/>
              <a:gd name="connsiteX1" fmla="*/ 0 w 206828"/>
              <a:gd name="connsiteY1" fmla="*/ 0 h 522515"/>
              <a:gd name="connsiteX2" fmla="*/ 0 w 206828"/>
              <a:gd name="connsiteY2" fmla="*/ 522515 h 522515"/>
              <a:gd name="connsiteX3" fmla="*/ 206828 w 206828"/>
              <a:gd name="connsiteY3" fmla="*/ 522515 h 522515"/>
              <a:gd name="connsiteX0" fmla="*/ 163285 w 163285"/>
              <a:gd name="connsiteY0" fmla="*/ 0 h 522515"/>
              <a:gd name="connsiteX1" fmla="*/ 0 w 163285"/>
              <a:gd name="connsiteY1" fmla="*/ 0 h 522515"/>
              <a:gd name="connsiteX2" fmla="*/ 0 w 163285"/>
              <a:gd name="connsiteY2" fmla="*/ 522515 h 522515"/>
              <a:gd name="connsiteX3" fmla="*/ 152399 w 163285"/>
              <a:gd name="connsiteY3" fmla="*/ 522515 h 522515"/>
              <a:gd name="connsiteX0" fmla="*/ 163285 w 173181"/>
              <a:gd name="connsiteY0" fmla="*/ 0 h 522515"/>
              <a:gd name="connsiteX1" fmla="*/ 0 w 173181"/>
              <a:gd name="connsiteY1" fmla="*/ 0 h 522515"/>
              <a:gd name="connsiteX2" fmla="*/ 0 w 173181"/>
              <a:gd name="connsiteY2" fmla="*/ 522515 h 522515"/>
              <a:gd name="connsiteX3" fmla="*/ 173181 w 173181"/>
              <a:gd name="connsiteY3" fmla="*/ 522515 h 522515"/>
            </a:gdLst>
            <a:ahLst/>
            <a:cxnLst>
              <a:cxn ang="0">
                <a:pos x="connsiteX0" y="connsiteY0"/>
              </a:cxn>
              <a:cxn ang="0">
                <a:pos x="connsiteX1" y="connsiteY1"/>
              </a:cxn>
              <a:cxn ang="0">
                <a:pos x="connsiteX2" y="connsiteY2"/>
              </a:cxn>
              <a:cxn ang="0">
                <a:pos x="connsiteX3" y="connsiteY3"/>
              </a:cxn>
            </a:cxnLst>
            <a:rect l="l" t="t" r="r" b="b"/>
            <a:pathLst>
              <a:path w="173181" h="522515">
                <a:moveTo>
                  <a:pt x="163285" y="0"/>
                </a:moveTo>
                <a:lnTo>
                  <a:pt x="0" y="0"/>
                </a:lnTo>
                <a:lnTo>
                  <a:pt x="0" y="522515"/>
                </a:lnTo>
                <a:lnTo>
                  <a:pt x="173181" y="522515"/>
                </a:lnTo>
              </a:path>
            </a:pathLst>
          </a:custGeom>
          <a:noFill/>
          <a:ln w="31750" cap="flat" cmpd="sng" algn="ctr">
            <a:solidFill>
              <a:srgbClr val="0000CC"/>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dirty="0">
              <a:ln>
                <a:noFill/>
              </a:ln>
              <a:solidFill>
                <a:schemeClr val="tx1"/>
              </a:solidFill>
              <a:effectLst/>
              <a:latin typeface="Calibri" pitchFamily="34" charset="0"/>
            </a:endParaRPr>
          </a:p>
        </p:txBody>
      </p:sp>
      <p:sp>
        <p:nvSpPr>
          <p:cNvPr id="21" name="Freeform 41">
            <a:extLst>
              <a:ext uri="{FF2B5EF4-FFF2-40B4-BE49-F238E27FC236}">
                <a16:creationId xmlns:a16="http://schemas.microsoft.com/office/drawing/2014/main" id="{DC0AF915-E64A-4B3E-8110-D5DC992CDA44}"/>
              </a:ext>
            </a:extLst>
          </p:cNvPr>
          <p:cNvSpPr/>
          <p:nvPr/>
        </p:nvSpPr>
        <p:spPr bwMode="auto">
          <a:xfrm flipH="1">
            <a:off x="5291201" y="1594904"/>
            <a:ext cx="180000" cy="540000"/>
          </a:xfrm>
          <a:custGeom>
            <a:avLst/>
            <a:gdLst>
              <a:gd name="connsiteX0" fmla="*/ 326571 w 348342"/>
              <a:gd name="connsiteY0" fmla="*/ 0 h 522515"/>
              <a:gd name="connsiteX1" fmla="*/ 0 w 348342"/>
              <a:gd name="connsiteY1" fmla="*/ 0 h 522515"/>
              <a:gd name="connsiteX2" fmla="*/ 0 w 348342"/>
              <a:gd name="connsiteY2" fmla="*/ 522515 h 522515"/>
              <a:gd name="connsiteX3" fmla="*/ 348342 w 348342"/>
              <a:gd name="connsiteY3" fmla="*/ 522515 h 522515"/>
              <a:gd name="connsiteX0" fmla="*/ 326571 w 326571"/>
              <a:gd name="connsiteY0" fmla="*/ 0 h 522515"/>
              <a:gd name="connsiteX1" fmla="*/ 0 w 326571"/>
              <a:gd name="connsiteY1" fmla="*/ 0 h 522515"/>
              <a:gd name="connsiteX2" fmla="*/ 0 w 326571"/>
              <a:gd name="connsiteY2" fmla="*/ 522515 h 522515"/>
              <a:gd name="connsiteX3" fmla="*/ 261256 w 326571"/>
              <a:gd name="connsiteY3" fmla="*/ 522515 h 522515"/>
              <a:gd name="connsiteX0" fmla="*/ 163285 w 261256"/>
              <a:gd name="connsiteY0" fmla="*/ 0 h 522515"/>
              <a:gd name="connsiteX1" fmla="*/ 0 w 261256"/>
              <a:gd name="connsiteY1" fmla="*/ 0 h 522515"/>
              <a:gd name="connsiteX2" fmla="*/ 0 w 261256"/>
              <a:gd name="connsiteY2" fmla="*/ 522515 h 522515"/>
              <a:gd name="connsiteX3" fmla="*/ 261256 w 261256"/>
              <a:gd name="connsiteY3" fmla="*/ 522515 h 522515"/>
              <a:gd name="connsiteX0" fmla="*/ 163285 w 206828"/>
              <a:gd name="connsiteY0" fmla="*/ 0 h 522515"/>
              <a:gd name="connsiteX1" fmla="*/ 0 w 206828"/>
              <a:gd name="connsiteY1" fmla="*/ 0 h 522515"/>
              <a:gd name="connsiteX2" fmla="*/ 0 w 206828"/>
              <a:gd name="connsiteY2" fmla="*/ 522515 h 522515"/>
              <a:gd name="connsiteX3" fmla="*/ 206828 w 206828"/>
              <a:gd name="connsiteY3" fmla="*/ 522515 h 522515"/>
              <a:gd name="connsiteX0" fmla="*/ 163285 w 163285"/>
              <a:gd name="connsiteY0" fmla="*/ 0 h 522515"/>
              <a:gd name="connsiteX1" fmla="*/ 0 w 163285"/>
              <a:gd name="connsiteY1" fmla="*/ 0 h 522515"/>
              <a:gd name="connsiteX2" fmla="*/ 0 w 163285"/>
              <a:gd name="connsiteY2" fmla="*/ 522515 h 522515"/>
              <a:gd name="connsiteX3" fmla="*/ 152399 w 163285"/>
              <a:gd name="connsiteY3" fmla="*/ 522515 h 522515"/>
              <a:gd name="connsiteX0" fmla="*/ 163285 w 173181"/>
              <a:gd name="connsiteY0" fmla="*/ 0 h 522515"/>
              <a:gd name="connsiteX1" fmla="*/ 0 w 173181"/>
              <a:gd name="connsiteY1" fmla="*/ 0 h 522515"/>
              <a:gd name="connsiteX2" fmla="*/ 0 w 173181"/>
              <a:gd name="connsiteY2" fmla="*/ 522515 h 522515"/>
              <a:gd name="connsiteX3" fmla="*/ 173181 w 173181"/>
              <a:gd name="connsiteY3" fmla="*/ 522515 h 522515"/>
            </a:gdLst>
            <a:ahLst/>
            <a:cxnLst>
              <a:cxn ang="0">
                <a:pos x="connsiteX0" y="connsiteY0"/>
              </a:cxn>
              <a:cxn ang="0">
                <a:pos x="connsiteX1" y="connsiteY1"/>
              </a:cxn>
              <a:cxn ang="0">
                <a:pos x="connsiteX2" y="connsiteY2"/>
              </a:cxn>
              <a:cxn ang="0">
                <a:pos x="connsiteX3" y="connsiteY3"/>
              </a:cxn>
            </a:cxnLst>
            <a:rect l="l" t="t" r="r" b="b"/>
            <a:pathLst>
              <a:path w="173181" h="522515">
                <a:moveTo>
                  <a:pt x="163285" y="0"/>
                </a:moveTo>
                <a:lnTo>
                  <a:pt x="0" y="0"/>
                </a:lnTo>
                <a:lnTo>
                  <a:pt x="0" y="522515"/>
                </a:lnTo>
                <a:lnTo>
                  <a:pt x="173181" y="522515"/>
                </a:lnTo>
              </a:path>
            </a:pathLst>
          </a:custGeom>
          <a:noFill/>
          <a:ln w="31750" cap="flat" cmpd="sng" algn="ctr">
            <a:solidFill>
              <a:srgbClr val="0000CC"/>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dirty="0">
              <a:ln>
                <a:noFill/>
              </a:ln>
              <a:solidFill>
                <a:schemeClr val="tx1"/>
              </a:solidFill>
              <a:effectLst/>
              <a:latin typeface="Calibri" pitchFamily="34" charset="0"/>
            </a:endParaRPr>
          </a:p>
        </p:txBody>
      </p:sp>
      <p:sp>
        <p:nvSpPr>
          <p:cNvPr id="5" name="Vrije vorm: vorm 4">
            <a:extLst>
              <a:ext uri="{FF2B5EF4-FFF2-40B4-BE49-F238E27FC236}">
                <a16:creationId xmlns:a16="http://schemas.microsoft.com/office/drawing/2014/main" id="{891EAA77-C0F6-419C-98B3-7375A67B6D05}"/>
              </a:ext>
            </a:extLst>
          </p:cNvPr>
          <p:cNvSpPr/>
          <p:nvPr/>
        </p:nvSpPr>
        <p:spPr bwMode="auto">
          <a:xfrm>
            <a:off x="4826977" y="1309703"/>
            <a:ext cx="1028700" cy="483928"/>
          </a:xfrm>
          <a:custGeom>
            <a:avLst/>
            <a:gdLst>
              <a:gd name="connsiteX0" fmla="*/ 0 w 1028700"/>
              <a:gd name="connsiteY0" fmla="*/ 422382 h 483928"/>
              <a:gd name="connsiteX1" fmla="*/ 439615 w 1028700"/>
              <a:gd name="connsiteY1" fmla="*/ 351 h 483928"/>
              <a:gd name="connsiteX2" fmla="*/ 1028700 w 1028700"/>
              <a:gd name="connsiteY2" fmla="*/ 483928 h 483928"/>
            </a:gdLst>
            <a:ahLst/>
            <a:cxnLst>
              <a:cxn ang="0">
                <a:pos x="connsiteX0" y="connsiteY0"/>
              </a:cxn>
              <a:cxn ang="0">
                <a:pos x="connsiteX1" y="connsiteY1"/>
              </a:cxn>
              <a:cxn ang="0">
                <a:pos x="connsiteX2" y="connsiteY2"/>
              </a:cxn>
            </a:cxnLst>
            <a:rect l="l" t="t" r="r" b="b"/>
            <a:pathLst>
              <a:path w="1028700" h="483928">
                <a:moveTo>
                  <a:pt x="0" y="422382"/>
                </a:moveTo>
                <a:cubicBezTo>
                  <a:pt x="134082" y="206237"/>
                  <a:pt x="268165" y="-9907"/>
                  <a:pt x="439615" y="351"/>
                </a:cubicBezTo>
                <a:cubicBezTo>
                  <a:pt x="611065" y="10609"/>
                  <a:pt x="819882" y="247268"/>
                  <a:pt x="1028700" y="483928"/>
                </a:cubicBezTo>
              </a:path>
            </a:pathLst>
          </a:custGeom>
          <a:noFill/>
          <a:ln w="38100" cap="flat" cmpd="sng" algn="ctr">
            <a:solidFill>
              <a:schemeClr val="bg1"/>
            </a:solidFill>
            <a:prstDash val="solid"/>
            <a:round/>
            <a:headEnd type="none" w="med" len="med"/>
            <a:tailEnd type="triangle" w="med" len="med"/>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23" name="Rounded Rectangle 12">
            <a:extLst>
              <a:ext uri="{FF2B5EF4-FFF2-40B4-BE49-F238E27FC236}">
                <a16:creationId xmlns:a16="http://schemas.microsoft.com/office/drawing/2014/main" id="{3E6E5F29-D604-4408-A1D2-2414725BFE2B}"/>
              </a:ext>
            </a:extLst>
          </p:cNvPr>
          <p:cNvSpPr/>
          <p:nvPr/>
        </p:nvSpPr>
        <p:spPr bwMode="auto">
          <a:xfrm>
            <a:off x="3799198" y="1384648"/>
            <a:ext cx="540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lang="en-US" sz="1600" b="1" dirty="0">
                <a:solidFill>
                  <a:schemeClr val="tx1">
                    <a:lumMod val="50000"/>
                    <a:lumOff val="50000"/>
                  </a:schemeClr>
                </a:solidFill>
                <a:latin typeface="Calibri" pitchFamily="34" charset="0"/>
              </a:rPr>
              <a:t>WW+</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cxnSp>
        <p:nvCxnSpPr>
          <p:cNvPr id="24" name="Straight Connector 10">
            <a:extLst>
              <a:ext uri="{FF2B5EF4-FFF2-40B4-BE49-F238E27FC236}">
                <a16:creationId xmlns:a16="http://schemas.microsoft.com/office/drawing/2014/main" id="{3EBCAEDB-F375-43E5-8F72-71F4D52B13E3}"/>
              </a:ext>
            </a:extLst>
          </p:cNvPr>
          <p:cNvCxnSpPr/>
          <p:nvPr/>
        </p:nvCxnSpPr>
        <p:spPr bwMode="auto">
          <a:xfrm>
            <a:off x="5594176" y="2340000"/>
            <a:ext cx="1" cy="720000"/>
          </a:xfrm>
          <a:prstGeom prst="line">
            <a:avLst/>
          </a:pr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10">
            <a:extLst>
              <a:ext uri="{FF2B5EF4-FFF2-40B4-BE49-F238E27FC236}">
                <a16:creationId xmlns:a16="http://schemas.microsoft.com/office/drawing/2014/main" id="{5BAAD14E-B2BD-449E-9140-B420F85CDB12}"/>
              </a:ext>
            </a:extLst>
          </p:cNvPr>
          <p:cNvCxnSpPr>
            <a:cxnSpLocks/>
          </p:cNvCxnSpPr>
          <p:nvPr/>
        </p:nvCxnSpPr>
        <p:spPr bwMode="auto">
          <a:xfrm>
            <a:off x="4632128" y="2827720"/>
            <a:ext cx="792000" cy="0"/>
          </a:xfrm>
          <a:prstGeom prst="line">
            <a:avLst/>
          </a:prstGeom>
          <a:noFill/>
          <a:ln w="31750" cap="flat" cmpd="sng" algn="ctr">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Freeform 24">
            <a:extLst>
              <a:ext uri="{FF2B5EF4-FFF2-40B4-BE49-F238E27FC236}">
                <a16:creationId xmlns:a16="http://schemas.microsoft.com/office/drawing/2014/main" id="{BABE8632-0D46-4B8D-B2E1-48E9D48A4106}"/>
              </a:ext>
            </a:extLst>
          </p:cNvPr>
          <p:cNvSpPr/>
          <p:nvPr/>
        </p:nvSpPr>
        <p:spPr bwMode="auto">
          <a:xfrm>
            <a:off x="2447746" y="2433681"/>
            <a:ext cx="180000" cy="540000"/>
          </a:xfrm>
          <a:custGeom>
            <a:avLst/>
            <a:gdLst>
              <a:gd name="connsiteX0" fmla="*/ 326571 w 348342"/>
              <a:gd name="connsiteY0" fmla="*/ 0 h 522515"/>
              <a:gd name="connsiteX1" fmla="*/ 0 w 348342"/>
              <a:gd name="connsiteY1" fmla="*/ 0 h 522515"/>
              <a:gd name="connsiteX2" fmla="*/ 0 w 348342"/>
              <a:gd name="connsiteY2" fmla="*/ 522515 h 522515"/>
              <a:gd name="connsiteX3" fmla="*/ 348342 w 348342"/>
              <a:gd name="connsiteY3" fmla="*/ 522515 h 522515"/>
              <a:gd name="connsiteX0" fmla="*/ 326571 w 326571"/>
              <a:gd name="connsiteY0" fmla="*/ 0 h 522515"/>
              <a:gd name="connsiteX1" fmla="*/ 0 w 326571"/>
              <a:gd name="connsiteY1" fmla="*/ 0 h 522515"/>
              <a:gd name="connsiteX2" fmla="*/ 0 w 326571"/>
              <a:gd name="connsiteY2" fmla="*/ 522515 h 522515"/>
              <a:gd name="connsiteX3" fmla="*/ 261256 w 326571"/>
              <a:gd name="connsiteY3" fmla="*/ 522515 h 522515"/>
              <a:gd name="connsiteX0" fmla="*/ 163285 w 261256"/>
              <a:gd name="connsiteY0" fmla="*/ 0 h 522515"/>
              <a:gd name="connsiteX1" fmla="*/ 0 w 261256"/>
              <a:gd name="connsiteY1" fmla="*/ 0 h 522515"/>
              <a:gd name="connsiteX2" fmla="*/ 0 w 261256"/>
              <a:gd name="connsiteY2" fmla="*/ 522515 h 522515"/>
              <a:gd name="connsiteX3" fmla="*/ 261256 w 261256"/>
              <a:gd name="connsiteY3" fmla="*/ 522515 h 522515"/>
              <a:gd name="connsiteX0" fmla="*/ 163285 w 206828"/>
              <a:gd name="connsiteY0" fmla="*/ 0 h 522515"/>
              <a:gd name="connsiteX1" fmla="*/ 0 w 206828"/>
              <a:gd name="connsiteY1" fmla="*/ 0 h 522515"/>
              <a:gd name="connsiteX2" fmla="*/ 0 w 206828"/>
              <a:gd name="connsiteY2" fmla="*/ 522515 h 522515"/>
              <a:gd name="connsiteX3" fmla="*/ 206828 w 206828"/>
              <a:gd name="connsiteY3" fmla="*/ 522515 h 522515"/>
              <a:gd name="connsiteX0" fmla="*/ 163285 w 163285"/>
              <a:gd name="connsiteY0" fmla="*/ 0 h 522515"/>
              <a:gd name="connsiteX1" fmla="*/ 0 w 163285"/>
              <a:gd name="connsiteY1" fmla="*/ 0 h 522515"/>
              <a:gd name="connsiteX2" fmla="*/ 0 w 163285"/>
              <a:gd name="connsiteY2" fmla="*/ 522515 h 522515"/>
              <a:gd name="connsiteX3" fmla="*/ 152399 w 163285"/>
              <a:gd name="connsiteY3" fmla="*/ 522515 h 522515"/>
              <a:gd name="connsiteX0" fmla="*/ 163285 w 173181"/>
              <a:gd name="connsiteY0" fmla="*/ 0 h 522515"/>
              <a:gd name="connsiteX1" fmla="*/ 0 w 173181"/>
              <a:gd name="connsiteY1" fmla="*/ 0 h 522515"/>
              <a:gd name="connsiteX2" fmla="*/ 0 w 173181"/>
              <a:gd name="connsiteY2" fmla="*/ 522515 h 522515"/>
              <a:gd name="connsiteX3" fmla="*/ 173181 w 173181"/>
              <a:gd name="connsiteY3" fmla="*/ 522515 h 522515"/>
              <a:gd name="connsiteX0" fmla="*/ 171803 w 173181"/>
              <a:gd name="connsiteY0" fmla="*/ 0 h 522515"/>
              <a:gd name="connsiteX1" fmla="*/ 0 w 173181"/>
              <a:gd name="connsiteY1" fmla="*/ 0 h 522515"/>
              <a:gd name="connsiteX2" fmla="*/ 0 w 173181"/>
              <a:gd name="connsiteY2" fmla="*/ 522515 h 522515"/>
              <a:gd name="connsiteX3" fmla="*/ 173181 w 173181"/>
              <a:gd name="connsiteY3" fmla="*/ 522515 h 522515"/>
              <a:gd name="connsiteX0" fmla="*/ 173223 w 173223"/>
              <a:gd name="connsiteY0" fmla="*/ 0 h 522515"/>
              <a:gd name="connsiteX1" fmla="*/ 0 w 173223"/>
              <a:gd name="connsiteY1" fmla="*/ 0 h 522515"/>
              <a:gd name="connsiteX2" fmla="*/ 0 w 173223"/>
              <a:gd name="connsiteY2" fmla="*/ 522515 h 522515"/>
              <a:gd name="connsiteX3" fmla="*/ 173181 w 173223"/>
              <a:gd name="connsiteY3" fmla="*/ 522515 h 522515"/>
              <a:gd name="connsiteX0" fmla="*/ 174643 w 174643"/>
              <a:gd name="connsiteY0" fmla="*/ 0 h 522515"/>
              <a:gd name="connsiteX1" fmla="*/ 0 w 174643"/>
              <a:gd name="connsiteY1" fmla="*/ 0 h 522515"/>
              <a:gd name="connsiteX2" fmla="*/ 0 w 174643"/>
              <a:gd name="connsiteY2" fmla="*/ 522515 h 522515"/>
              <a:gd name="connsiteX3" fmla="*/ 173181 w 174643"/>
              <a:gd name="connsiteY3" fmla="*/ 522515 h 522515"/>
            </a:gdLst>
            <a:ahLst/>
            <a:cxnLst>
              <a:cxn ang="0">
                <a:pos x="connsiteX0" y="connsiteY0"/>
              </a:cxn>
              <a:cxn ang="0">
                <a:pos x="connsiteX1" y="connsiteY1"/>
              </a:cxn>
              <a:cxn ang="0">
                <a:pos x="connsiteX2" y="connsiteY2"/>
              </a:cxn>
              <a:cxn ang="0">
                <a:pos x="connsiteX3" y="connsiteY3"/>
              </a:cxn>
            </a:cxnLst>
            <a:rect l="l" t="t" r="r" b="b"/>
            <a:pathLst>
              <a:path w="174643" h="522515">
                <a:moveTo>
                  <a:pt x="174643" y="0"/>
                </a:moveTo>
                <a:lnTo>
                  <a:pt x="0" y="0"/>
                </a:lnTo>
                <a:lnTo>
                  <a:pt x="0" y="522515"/>
                </a:lnTo>
                <a:lnTo>
                  <a:pt x="173181" y="522515"/>
                </a:lnTo>
              </a:path>
            </a:pathLst>
          </a:cu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dirty="0">
              <a:ln>
                <a:noFill/>
              </a:ln>
              <a:solidFill>
                <a:schemeClr val="tx1"/>
              </a:solidFill>
              <a:effectLst/>
              <a:latin typeface="Calibri" pitchFamily="34" charset="0"/>
            </a:endParaRPr>
          </a:p>
        </p:txBody>
      </p:sp>
      <p:sp>
        <p:nvSpPr>
          <p:cNvPr id="27" name="Plus 25">
            <a:extLst>
              <a:ext uri="{FF2B5EF4-FFF2-40B4-BE49-F238E27FC236}">
                <a16:creationId xmlns:a16="http://schemas.microsoft.com/office/drawing/2014/main" id="{CC024FCC-6E67-463F-B381-AA4DB6761D6E}"/>
              </a:ext>
            </a:extLst>
          </p:cNvPr>
          <p:cNvSpPr/>
          <p:nvPr/>
        </p:nvSpPr>
        <p:spPr bwMode="auto">
          <a:xfrm>
            <a:off x="2858352" y="2807673"/>
            <a:ext cx="180000" cy="180000"/>
          </a:xfrm>
          <a:prstGeom prst="mathPlus">
            <a:avLst>
              <a:gd name="adj1" fmla="val 17170"/>
            </a:avLst>
          </a:prstGeom>
          <a:solidFill>
            <a:srgbClr val="0000CC"/>
          </a:solidFill>
          <a:ln w="0">
            <a:solidFill>
              <a:srgbClr val="0000CC"/>
            </a:solidFill>
            <a:prstDash val="soli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dirty="0">
              <a:ln>
                <a:noFill/>
              </a:ln>
              <a:solidFill>
                <a:schemeClr val="tx1"/>
              </a:solidFill>
              <a:effectLst/>
              <a:latin typeface="Calibri" pitchFamily="34" charset="0"/>
            </a:endParaRPr>
          </a:p>
        </p:txBody>
      </p:sp>
      <p:sp>
        <p:nvSpPr>
          <p:cNvPr id="28" name="Freeform 26">
            <a:extLst>
              <a:ext uri="{FF2B5EF4-FFF2-40B4-BE49-F238E27FC236}">
                <a16:creationId xmlns:a16="http://schemas.microsoft.com/office/drawing/2014/main" id="{A24FDD28-8357-4F50-AB9B-139FD4484C29}"/>
              </a:ext>
            </a:extLst>
          </p:cNvPr>
          <p:cNvSpPr/>
          <p:nvPr/>
        </p:nvSpPr>
        <p:spPr bwMode="auto">
          <a:xfrm flipH="1">
            <a:off x="5323792" y="2433681"/>
            <a:ext cx="180000" cy="540000"/>
          </a:xfrm>
          <a:custGeom>
            <a:avLst/>
            <a:gdLst>
              <a:gd name="connsiteX0" fmla="*/ 326571 w 348342"/>
              <a:gd name="connsiteY0" fmla="*/ 0 h 522515"/>
              <a:gd name="connsiteX1" fmla="*/ 0 w 348342"/>
              <a:gd name="connsiteY1" fmla="*/ 0 h 522515"/>
              <a:gd name="connsiteX2" fmla="*/ 0 w 348342"/>
              <a:gd name="connsiteY2" fmla="*/ 522515 h 522515"/>
              <a:gd name="connsiteX3" fmla="*/ 348342 w 348342"/>
              <a:gd name="connsiteY3" fmla="*/ 522515 h 522515"/>
              <a:gd name="connsiteX0" fmla="*/ 326571 w 326571"/>
              <a:gd name="connsiteY0" fmla="*/ 0 h 522515"/>
              <a:gd name="connsiteX1" fmla="*/ 0 w 326571"/>
              <a:gd name="connsiteY1" fmla="*/ 0 h 522515"/>
              <a:gd name="connsiteX2" fmla="*/ 0 w 326571"/>
              <a:gd name="connsiteY2" fmla="*/ 522515 h 522515"/>
              <a:gd name="connsiteX3" fmla="*/ 261256 w 326571"/>
              <a:gd name="connsiteY3" fmla="*/ 522515 h 522515"/>
              <a:gd name="connsiteX0" fmla="*/ 163285 w 261256"/>
              <a:gd name="connsiteY0" fmla="*/ 0 h 522515"/>
              <a:gd name="connsiteX1" fmla="*/ 0 w 261256"/>
              <a:gd name="connsiteY1" fmla="*/ 0 h 522515"/>
              <a:gd name="connsiteX2" fmla="*/ 0 w 261256"/>
              <a:gd name="connsiteY2" fmla="*/ 522515 h 522515"/>
              <a:gd name="connsiteX3" fmla="*/ 261256 w 261256"/>
              <a:gd name="connsiteY3" fmla="*/ 522515 h 522515"/>
              <a:gd name="connsiteX0" fmla="*/ 163285 w 206828"/>
              <a:gd name="connsiteY0" fmla="*/ 0 h 522515"/>
              <a:gd name="connsiteX1" fmla="*/ 0 w 206828"/>
              <a:gd name="connsiteY1" fmla="*/ 0 h 522515"/>
              <a:gd name="connsiteX2" fmla="*/ 0 w 206828"/>
              <a:gd name="connsiteY2" fmla="*/ 522515 h 522515"/>
              <a:gd name="connsiteX3" fmla="*/ 206828 w 206828"/>
              <a:gd name="connsiteY3" fmla="*/ 522515 h 522515"/>
              <a:gd name="connsiteX0" fmla="*/ 163285 w 163285"/>
              <a:gd name="connsiteY0" fmla="*/ 0 h 522515"/>
              <a:gd name="connsiteX1" fmla="*/ 0 w 163285"/>
              <a:gd name="connsiteY1" fmla="*/ 0 h 522515"/>
              <a:gd name="connsiteX2" fmla="*/ 0 w 163285"/>
              <a:gd name="connsiteY2" fmla="*/ 522515 h 522515"/>
              <a:gd name="connsiteX3" fmla="*/ 152399 w 163285"/>
              <a:gd name="connsiteY3" fmla="*/ 522515 h 522515"/>
              <a:gd name="connsiteX0" fmla="*/ 163285 w 173181"/>
              <a:gd name="connsiteY0" fmla="*/ 0 h 522515"/>
              <a:gd name="connsiteX1" fmla="*/ 0 w 173181"/>
              <a:gd name="connsiteY1" fmla="*/ 0 h 522515"/>
              <a:gd name="connsiteX2" fmla="*/ 0 w 173181"/>
              <a:gd name="connsiteY2" fmla="*/ 522515 h 522515"/>
              <a:gd name="connsiteX3" fmla="*/ 173181 w 173181"/>
              <a:gd name="connsiteY3" fmla="*/ 522515 h 522515"/>
              <a:gd name="connsiteX0" fmla="*/ 172814 w 173181"/>
              <a:gd name="connsiteY0" fmla="*/ 0 h 522515"/>
              <a:gd name="connsiteX1" fmla="*/ 0 w 173181"/>
              <a:gd name="connsiteY1" fmla="*/ 0 h 522515"/>
              <a:gd name="connsiteX2" fmla="*/ 0 w 173181"/>
              <a:gd name="connsiteY2" fmla="*/ 522515 h 522515"/>
              <a:gd name="connsiteX3" fmla="*/ 173181 w 173181"/>
              <a:gd name="connsiteY3" fmla="*/ 522515 h 522515"/>
            </a:gdLst>
            <a:ahLst/>
            <a:cxnLst>
              <a:cxn ang="0">
                <a:pos x="connsiteX0" y="connsiteY0"/>
              </a:cxn>
              <a:cxn ang="0">
                <a:pos x="connsiteX1" y="connsiteY1"/>
              </a:cxn>
              <a:cxn ang="0">
                <a:pos x="connsiteX2" y="connsiteY2"/>
              </a:cxn>
              <a:cxn ang="0">
                <a:pos x="connsiteX3" y="connsiteY3"/>
              </a:cxn>
            </a:cxnLst>
            <a:rect l="l" t="t" r="r" b="b"/>
            <a:pathLst>
              <a:path w="173181" h="522515">
                <a:moveTo>
                  <a:pt x="172814" y="0"/>
                </a:moveTo>
                <a:lnTo>
                  <a:pt x="0" y="0"/>
                </a:lnTo>
                <a:lnTo>
                  <a:pt x="0" y="522515"/>
                </a:lnTo>
                <a:lnTo>
                  <a:pt x="173181" y="522515"/>
                </a:lnTo>
              </a:path>
            </a:pathLst>
          </a:cu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dirty="0">
              <a:ln>
                <a:noFill/>
              </a:ln>
              <a:solidFill>
                <a:schemeClr val="tx1"/>
              </a:solidFill>
              <a:effectLst/>
              <a:latin typeface="Calibri" pitchFamily="34" charset="0"/>
            </a:endParaRPr>
          </a:p>
        </p:txBody>
      </p:sp>
      <p:sp>
        <p:nvSpPr>
          <p:cNvPr id="6" name="Vrije vorm: vorm 5">
            <a:extLst>
              <a:ext uri="{FF2B5EF4-FFF2-40B4-BE49-F238E27FC236}">
                <a16:creationId xmlns:a16="http://schemas.microsoft.com/office/drawing/2014/main" id="{C4F96558-9DB7-48E8-AE8A-D377A615D9CA}"/>
              </a:ext>
            </a:extLst>
          </p:cNvPr>
          <p:cNvSpPr/>
          <p:nvPr/>
        </p:nvSpPr>
        <p:spPr bwMode="auto">
          <a:xfrm>
            <a:off x="1828800" y="2224904"/>
            <a:ext cx="1169377" cy="360034"/>
          </a:xfrm>
          <a:custGeom>
            <a:avLst/>
            <a:gdLst>
              <a:gd name="connsiteX0" fmla="*/ 1169377 w 1169377"/>
              <a:gd name="connsiteY0" fmla="*/ 413238 h 413238"/>
              <a:gd name="connsiteX1" fmla="*/ 800100 w 1169377"/>
              <a:gd name="connsiteY1" fmla="*/ 0 h 413238"/>
              <a:gd name="connsiteX2" fmla="*/ 0 w 1169377"/>
              <a:gd name="connsiteY2" fmla="*/ 413238 h 413238"/>
            </a:gdLst>
            <a:ahLst/>
            <a:cxnLst>
              <a:cxn ang="0">
                <a:pos x="connsiteX0" y="connsiteY0"/>
              </a:cxn>
              <a:cxn ang="0">
                <a:pos x="connsiteX1" y="connsiteY1"/>
              </a:cxn>
              <a:cxn ang="0">
                <a:pos x="connsiteX2" y="connsiteY2"/>
              </a:cxn>
            </a:cxnLst>
            <a:rect l="l" t="t" r="r" b="b"/>
            <a:pathLst>
              <a:path w="1169377" h="413238">
                <a:moveTo>
                  <a:pt x="1169377" y="413238"/>
                </a:moveTo>
                <a:cubicBezTo>
                  <a:pt x="1082186" y="206619"/>
                  <a:pt x="994996" y="0"/>
                  <a:pt x="800100" y="0"/>
                </a:cubicBezTo>
                <a:cubicBezTo>
                  <a:pt x="605204" y="0"/>
                  <a:pt x="302602" y="206619"/>
                  <a:pt x="0" y="413238"/>
                </a:cubicBezTo>
              </a:path>
            </a:pathLst>
          </a:custGeom>
          <a:noFill/>
          <a:ln w="38100" cap="flat" cmpd="sng" algn="ctr">
            <a:solidFill>
              <a:schemeClr val="bg1"/>
            </a:solidFill>
            <a:prstDash val="solid"/>
            <a:round/>
            <a:headEnd type="none" w="med" len="med"/>
            <a:tailEnd type="triangle" w="med" len="med"/>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30" name="Rounded Rectangle 12">
            <a:extLst>
              <a:ext uri="{FF2B5EF4-FFF2-40B4-BE49-F238E27FC236}">
                <a16:creationId xmlns:a16="http://schemas.microsoft.com/office/drawing/2014/main" id="{D251A2FE-53DF-4CAA-8677-6F30A0AF9B29}"/>
              </a:ext>
            </a:extLst>
          </p:cNvPr>
          <p:cNvSpPr/>
          <p:nvPr/>
        </p:nvSpPr>
        <p:spPr bwMode="auto">
          <a:xfrm>
            <a:off x="4069198" y="2197730"/>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O</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cxnSp>
        <p:nvCxnSpPr>
          <p:cNvPr id="34" name="Straight Connector 10">
            <a:extLst>
              <a:ext uri="{FF2B5EF4-FFF2-40B4-BE49-F238E27FC236}">
                <a16:creationId xmlns:a16="http://schemas.microsoft.com/office/drawing/2014/main" id="{4ADD38FC-5B2D-4ACB-870E-B7E9F04EE3E9}"/>
              </a:ext>
            </a:extLst>
          </p:cNvPr>
          <p:cNvCxnSpPr/>
          <p:nvPr/>
        </p:nvCxnSpPr>
        <p:spPr bwMode="auto">
          <a:xfrm>
            <a:off x="4828790" y="3203885"/>
            <a:ext cx="1" cy="720000"/>
          </a:xfrm>
          <a:prstGeom prst="line">
            <a:avLst/>
          </a:pr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Straight Connector 10">
            <a:extLst>
              <a:ext uri="{FF2B5EF4-FFF2-40B4-BE49-F238E27FC236}">
                <a16:creationId xmlns:a16="http://schemas.microsoft.com/office/drawing/2014/main" id="{DB38F32B-D866-4A7F-A100-81E04CCF143B}"/>
              </a:ext>
            </a:extLst>
          </p:cNvPr>
          <p:cNvCxnSpPr>
            <a:cxnSpLocks/>
          </p:cNvCxnSpPr>
          <p:nvPr/>
        </p:nvCxnSpPr>
        <p:spPr bwMode="auto">
          <a:xfrm>
            <a:off x="1986496" y="3669512"/>
            <a:ext cx="252000" cy="0"/>
          </a:xfrm>
          <a:prstGeom prst="line">
            <a:avLst/>
          </a:prstGeom>
          <a:noFill/>
          <a:ln w="31750" cap="flat" cmpd="sng" algn="ctr">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10">
            <a:extLst>
              <a:ext uri="{FF2B5EF4-FFF2-40B4-BE49-F238E27FC236}">
                <a16:creationId xmlns:a16="http://schemas.microsoft.com/office/drawing/2014/main" id="{62EF2D99-D6F9-481F-8F89-703875E4C3FE}"/>
              </a:ext>
            </a:extLst>
          </p:cNvPr>
          <p:cNvCxnSpPr>
            <a:cxnSpLocks/>
          </p:cNvCxnSpPr>
          <p:nvPr/>
        </p:nvCxnSpPr>
        <p:spPr bwMode="auto">
          <a:xfrm>
            <a:off x="3376086" y="3669512"/>
            <a:ext cx="792000" cy="0"/>
          </a:xfrm>
          <a:prstGeom prst="line">
            <a:avLst/>
          </a:prstGeom>
          <a:noFill/>
          <a:ln w="31750" cap="flat" cmpd="sng" algn="ctr">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Connector 10">
            <a:extLst>
              <a:ext uri="{FF2B5EF4-FFF2-40B4-BE49-F238E27FC236}">
                <a16:creationId xmlns:a16="http://schemas.microsoft.com/office/drawing/2014/main" id="{DEF72C65-8458-4665-B763-683718367054}"/>
              </a:ext>
            </a:extLst>
          </p:cNvPr>
          <p:cNvCxnSpPr/>
          <p:nvPr/>
        </p:nvCxnSpPr>
        <p:spPr bwMode="auto">
          <a:xfrm>
            <a:off x="2287136" y="3203885"/>
            <a:ext cx="1" cy="720000"/>
          </a:xfrm>
          <a:prstGeom prst="line">
            <a:avLst/>
          </a:pr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Plus 25">
            <a:extLst>
              <a:ext uri="{FF2B5EF4-FFF2-40B4-BE49-F238E27FC236}">
                <a16:creationId xmlns:a16="http://schemas.microsoft.com/office/drawing/2014/main" id="{E7438511-422A-45FC-81D7-ED1949236A05}"/>
              </a:ext>
            </a:extLst>
          </p:cNvPr>
          <p:cNvSpPr/>
          <p:nvPr/>
        </p:nvSpPr>
        <p:spPr bwMode="auto">
          <a:xfrm>
            <a:off x="2341484" y="3639842"/>
            <a:ext cx="180000" cy="180000"/>
          </a:xfrm>
          <a:prstGeom prst="mathPlus">
            <a:avLst>
              <a:gd name="adj1" fmla="val 17170"/>
            </a:avLst>
          </a:prstGeom>
          <a:solidFill>
            <a:srgbClr val="0000CC"/>
          </a:solidFill>
          <a:ln w="0">
            <a:solidFill>
              <a:srgbClr val="0000CC"/>
            </a:solidFill>
            <a:prstDash val="soli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dirty="0">
              <a:ln>
                <a:noFill/>
              </a:ln>
              <a:solidFill>
                <a:schemeClr val="tx1"/>
              </a:solidFill>
              <a:effectLst/>
              <a:latin typeface="Calibri" pitchFamily="34" charset="0"/>
            </a:endParaRPr>
          </a:p>
        </p:txBody>
      </p:sp>
      <p:sp>
        <p:nvSpPr>
          <p:cNvPr id="39" name="Rounded Rectangle 12">
            <a:extLst>
              <a:ext uri="{FF2B5EF4-FFF2-40B4-BE49-F238E27FC236}">
                <a16:creationId xmlns:a16="http://schemas.microsoft.com/office/drawing/2014/main" id="{E174AA34-4182-49BB-A328-7DAB28D96B5A}"/>
              </a:ext>
            </a:extLst>
          </p:cNvPr>
          <p:cNvSpPr/>
          <p:nvPr/>
        </p:nvSpPr>
        <p:spPr bwMode="auto">
          <a:xfrm>
            <a:off x="1421984" y="3041885"/>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O</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
        <p:nvSpPr>
          <p:cNvPr id="40" name="Rounded Rectangle 12">
            <a:extLst>
              <a:ext uri="{FF2B5EF4-FFF2-40B4-BE49-F238E27FC236}">
                <a16:creationId xmlns:a16="http://schemas.microsoft.com/office/drawing/2014/main" id="{EF30FB34-80B3-48CA-A434-463815DA2BB2}"/>
              </a:ext>
            </a:extLst>
          </p:cNvPr>
          <p:cNvSpPr/>
          <p:nvPr/>
        </p:nvSpPr>
        <p:spPr bwMode="auto">
          <a:xfrm>
            <a:off x="2784962" y="3041885"/>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LV</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
        <p:nvSpPr>
          <p:cNvPr id="22" name="Vrije vorm: vorm 21">
            <a:extLst>
              <a:ext uri="{FF2B5EF4-FFF2-40B4-BE49-F238E27FC236}">
                <a16:creationId xmlns:a16="http://schemas.microsoft.com/office/drawing/2014/main" id="{16BAE8D0-CA0F-4F38-832C-464B928AC1D9}"/>
              </a:ext>
            </a:extLst>
          </p:cNvPr>
          <p:cNvSpPr/>
          <p:nvPr/>
        </p:nvSpPr>
        <p:spPr bwMode="auto">
          <a:xfrm>
            <a:off x="2908300" y="3105145"/>
            <a:ext cx="1530350" cy="330205"/>
          </a:xfrm>
          <a:custGeom>
            <a:avLst/>
            <a:gdLst>
              <a:gd name="connsiteX0" fmla="*/ 1530350 w 1530350"/>
              <a:gd name="connsiteY0" fmla="*/ 323855 h 330205"/>
              <a:gd name="connsiteX1" fmla="*/ 901700 w 1530350"/>
              <a:gd name="connsiteY1" fmla="*/ 5 h 330205"/>
              <a:gd name="connsiteX2" fmla="*/ 0 w 1530350"/>
              <a:gd name="connsiteY2" fmla="*/ 330205 h 330205"/>
            </a:gdLst>
            <a:ahLst/>
            <a:cxnLst>
              <a:cxn ang="0">
                <a:pos x="connsiteX0" y="connsiteY0"/>
              </a:cxn>
              <a:cxn ang="0">
                <a:pos x="connsiteX1" y="connsiteY1"/>
              </a:cxn>
              <a:cxn ang="0">
                <a:pos x="connsiteX2" y="connsiteY2"/>
              </a:cxn>
            </a:cxnLst>
            <a:rect l="l" t="t" r="r" b="b"/>
            <a:pathLst>
              <a:path w="1530350" h="330205">
                <a:moveTo>
                  <a:pt x="1530350" y="323855"/>
                </a:moveTo>
                <a:cubicBezTo>
                  <a:pt x="1343554" y="161401"/>
                  <a:pt x="1156758" y="-1053"/>
                  <a:pt x="901700" y="5"/>
                </a:cubicBezTo>
                <a:cubicBezTo>
                  <a:pt x="646642" y="1063"/>
                  <a:pt x="157692" y="270938"/>
                  <a:pt x="0" y="330205"/>
                </a:cubicBezTo>
              </a:path>
            </a:pathLst>
          </a:custGeom>
          <a:noFill/>
          <a:ln w="38100" cap="flat" cmpd="sng" algn="ctr">
            <a:solidFill>
              <a:schemeClr val="bg1"/>
            </a:solidFill>
            <a:prstDash val="solid"/>
            <a:round/>
            <a:headEnd type="none" w="med" len="med"/>
            <a:tailEnd type="triangle" w="med" len="med"/>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cxnSp>
        <p:nvCxnSpPr>
          <p:cNvPr id="41" name="Straight Connector 10">
            <a:extLst>
              <a:ext uri="{FF2B5EF4-FFF2-40B4-BE49-F238E27FC236}">
                <a16:creationId xmlns:a16="http://schemas.microsoft.com/office/drawing/2014/main" id="{51F5019B-75A2-4D10-A2B4-AD9F1F05314E}"/>
              </a:ext>
            </a:extLst>
          </p:cNvPr>
          <p:cNvCxnSpPr/>
          <p:nvPr/>
        </p:nvCxnSpPr>
        <p:spPr bwMode="auto">
          <a:xfrm>
            <a:off x="6030367" y="4872072"/>
            <a:ext cx="1" cy="720000"/>
          </a:xfrm>
          <a:prstGeom prst="line">
            <a:avLst/>
          </a:pr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Connector 10">
            <a:extLst>
              <a:ext uri="{FF2B5EF4-FFF2-40B4-BE49-F238E27FC236}">
                <a16:creationId xmlns:a16="http://schemas.microsoft.com/office/drawing/2014/main" id="{8A88D835-C3EA-410A-9E1C-E381A79AAD2D}"/>
              </a:ext>
            </a:extLst>
          </p:cNvPr>
          <p:cNvCxnSpPr>
            <a:cxnSpLocks/>
          </p:cNvCxnSpPr>
          <p:nvPr/>
        </p:nvCxnSpPr>
        <p:spPr bwMode="auto">
          <a:xfrm>
            <a:off x="1171136" y="4511304"/>
            <a:ext cx="574848" cy="0"/>
          </a:xfrm>
          <a:prstGeom prst="line">
            <a:avLst/>
          </a:prstGeom>
          <a:noFill/>
          <a:ln w="31750" cap="flat" cmpd="sng" algn="ctr">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Connector 11">
            <a:extLst>
              <a:ext uri="{FF2B5EF4-FFF2-40B4-BE49-F238E27FC236}">
                <a16:creationId xmlns:a16="http://schemas.microsoft.com/office/drawing/2014/main" id="{134335B6-E253-42E1-9A87-A342ACFB8DC5}"/>
              </a:ext>
            </a:extLst>
          </p:cNvPr>
          <p:cNvCxnSpPr/>
          <p:nvPr/>
        </p:nvCxnSpPr>
        <p:spPr bwMode="auto">
          <a:xfrm>
            <a:off x="2076304" y="4511304"/>
            <a:ext cx="782048" cy="0"/>
          </a:xfrm>
          <a:prstGeom prst="line">
            <a:avLst/>
          </a:prstGeom>
          <a:noFill/>
          <a:ln w="31750" cap="flat" cmpd="sng" algn="ctr">
            <a:solidFill>
              <a:srgbClr val="CC0000"/>
            </a:solidFill>
            <a:prstDash val="sys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10">
            <a:extLst>
              <a:ext uri="{FF2B5EF4-FFF2-40B4-BE49-F238E27FC236}">
                <a16:creationId xmlns:a16="http://schemas.microsoft.com/office/drawing/2014/main" id="{9836CEA3-281E-4A9D-B081-D47F8BAA65B0}"/>
              </a:ext>
            </a:extLst>
          </p:cNvPr>
          <p:cNvCxnSpPr>
            <a:cxnSpLocks/>
          </p:cNvCxnSpPr>
          <p:nvPr/>
        </p:nvCxnSpPr>
        <p:spPr bwMode="auto">
          <a:xfrm>
            <a:off x="2467328" y="5353096"/>
            <a:ext cx="641634" cy="0"/>
          </a:xfrm>
          <a:prstGeom prst="line">
            <a:avLst/>
          </a:prstGeom>
          <a:noFill/>
          <a:ln w="31750" cap="flat" cmpd="sng" algn="ctr">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11">
            <a:extLst>
              <a:ext uri="{FF2B5EF4-FFF2-40B4-BE49-F238E27FC236}">
                <a16:creationId xmlns:a16="http://schemas.microsoft.com/office/drawing/2014/main" id="{F7D1825F-97DF-465B-A4C0-25FFB8B6DCB5}"/>
              </a:ext>
            </a:extLst>
          </p:cNvPr>
          <p:cNvCxnSpPr/>
          <p:nvPr/>
        </p:nvCxnSpPr>
        <p:spPr bwMode="auto">
          <a:xfrm>
            <a:off x="4721744" y="4511304"/>
            <a:ext cx="451536" cy="0"/>
          </a:xfrm>
          <a:prstGeom prst="line">
            <a:avLst/>
          </a:prstGeom>
          <a:noFill/>
          <a:ln w="31750" cap="flat" cmpd="sng" algn="ctr">
            <a:solidFill>
              <a:srgbClr val="CC0000"/>
            </a:solidFill>
            <a:prstDash val="sys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Connector 10">
            <a:extLst>
              <a:ext uri="{FF2B5EF4-FFF2-40B4-BE49-F238E27FC236}">
                <a16:creationId xmlns:a16="http://schemas.microsoft.com/office/drawing/2014/main" id="{D45A80E6-D59E-4362-9722-98B630FAEFF0}"/>
              </a:ext>
            </a:extLst>
          </p:cNvPr>
          <p:cNvCxnSpPr>
            <a:cxnSpLocks/>
          </p:cNvCxnSpPr>
          <p:nvPr/>
        </p:nvCxnSpPr>
        <p:spPr bwMode="auto">
          <a:xfrm>
            <a:off x="4782494" y="5353096"/>
            <a:ext cx="811682" cy="0"/>
          </a:xfrm>
          <a:prstGeom prst="line">
            <a:avLst/>
          </a:prstGeom>
          <a:noFill/>
          <a:ln w="31750" cap="flat" cmpd="sng" algn="ctr">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10">
            <a:extLst>
              <a:ext uri="{FF2B5EF4-FFF2-40B4-BE49-F238E27FC236}">
                <a16:creationId xmlns:a16="http://schemas.microsoft.com/office/drawing/2014/main" id="{8A9B1DBE-6800-4E6E-A964-E824A5816BEB}"/>
              </a:ext>
            </a:extLst>
          </p:cNvPr>
          <p:cNvCxnSpPr/>
          <p:nvPr/>
        </p:nvCxnSpPr>
        <p:spPr bwMode="auto">
          <a:xfrm>
            <a:off x="2407391" y="4874822"/>
            <a:ext cx="1" cy="720000"/>
          </a:xfrm>
          <a:prstGeom prst="line">
            <a:avLst/>
          </a:pr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 name="Plus 25">
            <a:extLst>
              <a:ext uri="{FF2B5EF4-FFF2-40B4-BE49-F238E27FC236}">
                <a16:creationId xmlns:a16="http://schemas.microsoft.com/office/drawing/2014/main" id="{ABC100BA-3EB6-4704-A7F6-5E1EC244A86D}"/>
              </a:ext>
            </a:extLst>
          </p:cNvPr>
          <p:cNvSpPr/>
          <p:nvPr/>
        </p:nvSpPr>
        <p:spPr bwMode="auto">
          <a:xfrm>
            <a:off x="3294405" y="5310779"/>
            <a:ext cx="180000" cy="180000"/>
          </a:xfrm>
          <a:prstGeom prst="mathPlus">
            <a:avLst>
              <a:gd name="adj1" fmla="val 17170"/>
            </a:avLst>
          </a:prstGeom>
          <a:solidFill>
            <a:srgbClr val="0000CC"/>
          </a:solidFill>
          <a:ln w="0">
            <a:solidFill>
              <a:srgbClr val="0000CC"/>
            </a:solidFill>
            <a:prstDash val="soli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dirty="0">
              <a:ln>
                <a:noFill/>
              </a:ln>
              <a:solidFill>
                <a:schemeClr val="tx1"/>
              </a:solidFill>
              <a:effectLst/>
              <a:latin typeface="Calibri" pitchFamily="34" charset="0"/>
            </a:endParaRPr>
          </a:p>
        </p:txBody>
      </p:sp>
      <p:cxnSp>
        <p:nvCxnSpPr>
          <p:cNvPr id="54" name="Straight Connector 10">
            <a:extLst>
              <a:ext uri="{FF2B5EF4-FFF2-40B4-BE49-F238E27FC236}">
                <a16:creationId xmlns:a16="http://schemas.microsoft.com/office/drawing/2014/main" id="{B6B24BF6-CCD2-4552-ADF1-8D1A21EC7D6D}"/>
              </a:ext>
            </a:extLst>
          </p:cNvPr>
          <p:cNvCxnSpPr/>
          <p:nvPr/>
        </p:nvCxnSpPr>
        <p:spPr bwMode="auto">
          <a:xfrm>
            <a:off x="4030848" y="4874822"/>
            <a:ext cx="1" cy="720000"/>
          </a:xfrm>
          <a:prstGeom prst="line">
            <a:avLst/>
          </a:prstGeom>
          <a:noFill/>
          <a:ln w="31750" cap="flat" cmpd="sng" algn="ctr">
            <a:solidFill>
              <a:srgbClr val="0000CC"/>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Plus 25">
            <a:extLst>
              <a:ext uri="{FF2B5EF4-FFF2-40B4-BE49-F238E27FC236}">
                <a16:creationId xmlns:a16="http://schemas.microsoft.com/office/drawing/2014/main" id="{55738DC3-862C-475E-978B-A8B963EB9FDA}"/>
              </a:ext>
            </a:extLst>
          </p:cNvPr>
          <p:cNvSpPr/>
          <p:nvPr/>
        </p:nvSpPr>
        <p:spPr bwMode="auto">
          <a:xfrm>
            <a:off x="4489534" y="5310779"/>
            <a:ext cx="180000" cy="180000"/>
          </a:xfrm>
          <a:prstGeom prst="mathPlus">
            <a:avLst>
              <a:gd name="adj1" fmla="val 17170"/>
            </a:avLst>
          </a:prstGeom>
          <a:solidFill>
            <a:srgbClr val="0000CC"/>
          </a:solidFill>
          <a:ln w="0">
            <a:solidFill>
              <a:srgbClr val="0000CC"/>
            </a:solidFill>
            <a:prstDash val="soli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dirty="0">
              <a:ln>
                <a:noFill/>
              </a:ln>
              <a:solidFill>
                <a:schemeClr val="tx1"/>
              </a:solidFill>
              <a:effectLst/>
              <a:latin typeface="Calibri" pitchFamily="34" charset="0"/>
            </a:endParaRPr>
          </a:p>
        </p:txBody>
      </p:sp>
      <p:sp>
        <p:nvSpPr>
          <p:cNvPr id="56" name="Freeform 40">
            <a:extLst>
              <a:ext uri="{FF2B5EF4-FFF2-40B4-BE49-F238E27FC236}">
                <a16:creationId xmlns:a16="http://schemas.microsoft.com/office/drawing/2014/main" id="{2B15BF77-B81E-4ED6-9378-0F26D9095859}"/>
              </a:ext>
            </a:extLst>
          </p:cNvPr>
          <p:cNvSpPr/>
          <p:nvPr/>
        </p:nvSpPr>
        <p:spPr bwMode="auto">
          <a:xfrm>
            <a:off x="2058496" y="4122176"/>
            <a:ext cx="180000" cy="541152"/>
          </a:xfrm>
          <a:custGeom>
            <a:avLst/>
            <a:gdLst>
              <a:gd name="connsiteX0" fmla="*/ 326571 w 348342"/>
              <a:gd name="connsiteY0" fmla="*/ 0 h 522515"/>
              <a:gd name="connsiteX1" fmla="*/ 0 w 348342"/>
              <a:gd name="connsiteY1" fmla="*/ 0 h 522515"/>
              <a:gd name="connsiteX2" fmla="*/ 0 w 348342"/>
              <a:gd name="connsiteY2" fmla="*/ 522515 h 522515"/>
              <a:gd name="connsiteX3" fmla="*/ 348342 w 348342"/>
              <a:gd name="connsiteY3" fmla="*/ 522515 h 522515"/>
              <a:gd name="connsiteX0" fmla="*/ 326571 w 326571"/>
              <a:gd name="connsiteY0" fmla="*/ 0 h 522515"/>
              <a:gd name="connsiteX1" fmla="*/ 0 w 326571"/>
              <a:gd name="connsiteY1" fmla="*/ 0 h 522515"/>
              <a:gd name="connsiteX2" fmla="*/ 0 w 326571"/>
              <a:gd name="connsiteY2" fmla="*/ 522515 h 522515"/>
              <a:gd name="connsiteX3" fmla="*/ 261256 w 326571"/>
              <a:gd name="connsiteY3" fmla="*/ 522515 h 522515"/>
              <a:gd name="connsiteX0" fmla="*/ 163285 w 261256"/>
              <a:gd name="connsiteY0" fmla="*/ 0 h 522515"/>
              <a:gd name="connsiteX1" fmla="*/ 0 w 261256"/>
              <a:gd name="connsiteY1" fmla="*/ 0 h 522515"/>
              <a:gd name="connsiteX2" fmla="*/ 0 w 261256"/>
              <a:gd name="connsiteY2" fmla="*/ 522515 h 522515"/>
              <a:gd name="connsiteX3" fmla="*/ 261256 w 261256"/>
              <a:gd name="connsiteY3" fmla="*/ 522515 h 522515"/>
              <a:gd name="connsiteX0" fmla="*/ 163285 w 206828"/>
              <a:gd name="connsiteY0" fmla="*/ 0 h 522515"/>
              <a:gd name="connsiteX1" fmla="*/ 0 w 206828"/>
              <a:gd name="connsiteY1" fmla="*/ 0 h 522515"/>
              <a:gd name="connsiteX2" fmla="*/ 0 w 206828"/>
              <a:gd name="connsiteY2" fmla="*/ 522515 h 522515"/>
              <a:gd name="connsiteX3" fmla="*/ 206828 w 206828"/>
              <a:gd name="connsiteY3" fmla="*/ 522515 h 522515"/>
              <a:gd name="connsiteX0" fmla="*/ 163285 w 163285"/>
              <a:gd name="connsiteY0" fmla="*/ 0 h 522515"/>
              <a:gd name="connsiteX1" fmla="*/ 0 w 163285"/>
              <a:gd name="connsiteY1" fmla="*/ 0 h 522515"/>
              <a:gd name="connsiteX2" fmla="*/ 0 w 163285"/>
              <a:gd name="connsiteY2" fmla="*/ 522515 h 522515"/>
              <a:gd name="connsiteX3" fmla="*/ 152399 w 163285"/>
              <a:gd name="connsiteY3" fmla="*/ 522515 h 522515"/>
              <a:gd name="connsiteX0" fmla="*/ 163285 w 173181"/>
              <a:gd name="connsiteY0" fmla="*/ 0 h 522515"/>
              <a:gd name="connsiteX1" fmla="*/ 0 w 173181"/>
              <a:gd name="connsiteY1" fmla="*/ 0 h 522515"/>
              <a:gd name="connsiteX2" fmla="*/ 0 w 173181"/>
              <a:gd name="connsiteY2" fmla="*/ 522515 h 522515"/>
              <a:gd name="connsiteX3" fmla="*/ 173181 w 173181"/>
              <a:gd name="connsiteY3" fmla="*/ 522515 h 522515"/>
            </a:gdLst>
            <a:ahLst/>
            <a:cxnLst>
              <a:cxn ang="0">
                <a:pos x="connsiteX0" y="connsiteY0"/>
              </a:cxn>
              <a:cxn ang="0">
                <a:pos x="connsiteX1" y="connsiteY1"/>
              </a:cxn>
              <a:cxn ang="0">
                <a:pos x="connsiteX2" y="connsiteY2"/>
              </a:cxn>
              <a:cxn ang="0">
                <a:pos x="connsiteX3" y="connsiteY3"/>
              </a:cxn>
            </a:cxnLst>
            <a:rect l="l" t="t" r="r" b="b"/>
            <a:pathLst>
              <a:path w="173181" h="522515">
                <a:moveTo>
                  <a:pt x="163285" y="0"/>
                </a:moveTo>
                <a:lnTo>
                  <a:pt x="0" y="0"/>
                </a:lnTo>
                <a:lnTo>
                  <a:pt x="0" y="522515"/>
                </a:lnTo>
                <a:lnTo>
                  <a:pt x="173181" y="522515"/>
                </a:lnTo>
              </a:path>
            </a:pathLst>
          </a:custGeom>
          <a:noFill/>
          <a:ln w="31750" cap="flat" cmpd="sng" algn="ctr">
            <a:solidFill>
              <a:srgbClr val="0000CC"/>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dirty="0">
              <a:ln>
                <a:noFill/>
              </a:ln>
              <a:solidFill>
                <a:schemeClr val="tx1"/>
              </a:solidFill>
              <a:effectLst/>
              <a:latin typeface="Calibri" pitchFamily="34" charset="0"/>
            </a:endParaRPr>
          </a:p>
        </p:txBody>
      </p:sp>
      <p:sp>
        <p:nvSpPr>
          <p:cNvPr id="57" name="Freeform 41">
            <a:extLst>
              <a:ext uri="{FF2B5EF4-FFF2-40B4-BE49-F238E27FC236}">
                <a16:creationId xmlns:a16="http://schemas.microsoft.com/office/drawing/2014/main" id="{EBB4A647-E96F-42BC-A5B7-A64B7FD6DD71}"/>
              </a:ext>
            </a:extLst>
          </p:cNvPr>
          <p:cNvSpPr/>
          <p:nvPr/>
        </p:nvSpPr>
        <p:spPr bwMode="auto">
          <a:xfrm flipH="1">
            <a:off x="3490792" y="4122176"/>
            <a:ext cx="180000" cy="540000"/>
          </a:xfrm>
          <a:custGeom>
            <a:avLst/>
            <a:gdLst>
              <a:gd name="connsiteX0" fmla="*/ 326571 w 348342"/>
              <a:gd name="connsiteY0" fmla="*/ 0 h 522515"/>
              <a:gd name="connsiteX1" fmla="*/ 0 w 348342"/>
              <a:gd name="connsiteY1" fmla="*/ 0 h 522515"/>
              <a:gd name="connsiteX2" fmla="*/ 0 w 348342"/>
              <a:gd name="connsiteY2" fmla="*/ 522515 h 522515"/>
              <a:gd name="connsiteX3" fmla="*/ 348342 w 348342"/>
              <a:gd name="connsiteY3" fmla="*/ 522515 h 522515"/>
              <a:gd name="connsiteX0" fmla="*/ 326571 w 326571"/>
              <a:gd name="connsiteY0" fmla="*/ 0 h 522515"/>
              <a:gd name="connsiteX1" fmla="*/ 0 w 326571"/>
              <a:gd name="connsiteY1" fmla="*/ 0 h 522515"/>
              <a:gd name="connsiteX2" fmla="*/ 0 w 326571"/>
              <a:gd name="connsiteY2" fmla="*/ 522515 h 522515"/>
              <a:gd name="connsiteX3" fmla="*/ 261256 w 326571"/>
              <a:gd name="connsiteY3" fmla="*/ 522515 h 522515"/>
              <a:gd name="connsiteX0" fmla="*/ 163285 w 261256"/>
              <a:gd name="connsiteY0" fmla="*/ 0 h 522515"/>
              <a:gd name="connsiteX1" fmla="*/ 0 w 261256"/>
              <a:gd name="connsiteY1" fmla="*/ 0 h 522515"/>
              <a:gd name="connsiteX2" fmla="*/ 0 w 261256"/>
              <a:gd name="connsiteY2" fmla="*/ 522515 h 522515"/>
              <a:gd name="connsiteX3" fmla="*/ 261256 w 261256"/>
              <a:gd name="connsiteY3" fmla="*/ 522515 h 522515"/>
              <a:gd name="connsiteX0" fmla="*/ 163285 w 206828"/>
              <a:gd name="connsiteY0" fmla="*/ 0 h 522515"/>
              <a:gd name="connsiteX1" fmla="*/ 0 w 206828"/>
              <a:gd name="connsiteY1" fmla="*/ 0 h 522515"/>
              <a:gd name="connsiteX2" fmla="*/ 0 w 206828"/>
              <a:gd name="connsiteY2" fmla="*/ 522515 h 522515"/>
              <a:gd name="connsiteX3" fmla="*/ 206828 w 206828"/>
              <a:gd name="connsiteY3" fmla="*/ 522515 h 522515"/>
              <a:gd name="connsiteX0" fmla="*/ 163285 w 163285"/>
              <a:gd name="connsiteY0" fmla="*/ 0 h 522515"/>
              <a:gd name="connsiteX1" fmla="*/ 0 w 163285"/>
              <a:gd name="connsiteY1" fmla="*/ 0 h 522515"/>
              <a:gd name="connsiteX2" fmla="*/ 0 w 163285"/>
              <a:gd name="connsiteY2" fmla="*/ 522515 h 522515"/>
              <a:gd name="connsiteX3" fmla="*/ 152399 w 163285"/>
              <a:gd name="connsiteY3" fmla="*/ 522515 h 522515"/>
              <a:gd name="connsiteX0" fmla="*/ 163285 w 173181"/>
              <a:gd name="connsiteY0" fmla="*/ 0 h 522515"/>
              <a:gd name="connsiteX1" fmla="*/ 0 w 173181"/>
              <a:gd name="connsiteY1" fmla="*/ 0 h 522515"/>
              <a:gd name="connsiteX2" fmla="*/ 0 w 173181"/>
              <a:gd name="connsiteY2" fmla="*/ 522515 h 522515"/>
              <a:gd name="connsiteX3" fmla="*/ 173181 w 173181"/>
              <a:gd name="connsiteY3" fmla="*/ 522515 h 522515"/>
            </a:gdLst>
            <a:ahLst/>
            <a:cxnLst>
              <a:cxn ang="0">
                <a:pos x="connsiteX0" y="connsiteY0"/>
              </a:cxn>
              <a:cxn ang="0">
                <a:pos x="connsiteX1" y="connsiteY1"/>
              </a:cxn>
              <a:cxn ang="0">
                <a:pos x="connsiteX2" y="connsiteY2"/>
              </a:cxn>
              <a:cxn ang="0">
                <a:pos x="connsiteX3" y="connsiteY3"/>
              </a:cxn>
            </a:cxnLst>
            <a:rect l="l" t="t" r="r" b="b"/>
            <a:pathLst>
              <a:path w="173181" h="522515">
                <a:moveTo>
                  <a:pt x="163285" y="0"/>
                </a:moveTo>
                <a:lnTo>
                  <a:pt x="0" y="0"/>
                </a:lnTo>
                <a:lnTo>
                  <a:pt x="0" y="522515"/>
                </a:lnTo>
                <a:lnTo>
                  <a:pt x="173181" y="522515"/>
                </a:lnTo>
              </a:path>
            </a:pathLst>
          </a:custGeom>
          <a:noFill/>
          <a:ln w="31750" cap="flat" cmpd="sng" algn="ctr">
            <a:solidFill>
              <a:srgbClr val="0000CC"/>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dirty="0">
              <a:ln>
                <a:noFill/>
              </a:ln>
              <a:solidFill>
                <a:schemeClr val="tx1"/>
              </a:solidFill>
              <a:effectLst/>
              <a:latin typeface="Calibri" pitchFamily="34" charset="0"/>
            </a:endParaRPr>
          </a:p>
        </p:txBody>
      </p:sp>
      <p:sp>
        <p:nvSpPr>
          <p:cNvPr id="58" name="Vrije vorm: vorm 57">
            <a:extLst>
              <a:ext uri="{FF2B5EF4-FFF2-40B4-BE49-F238E27FC236}">
                <a16:creationId xmlns:a16="http://schemas.microsoft.com/office/drawing/2014/main" id="{CCAFA1CC-0DA6-47F6-B20D-7F530F66E6AF}"/>
              </a:ext>
            </a:extLst>
          </p:cNvPr>
          <p:cNvSpPr/>
          <p:nvPr/>
        </p:nvSpPr>
        <p:spPr bwMode="auto">
          <a:xfrm>
            <a:off x="1371600" y="3867150"/>
            <a:ext cx="1085850" cy="400050"/>
          </a:xfrm>
          <a:custGeom>
            <a:avLst/>
            <a:gdLst>
              <a:gd name="connsiteX0" fmla="*/ 1085850 w 1085850"/>
              <a:gd name="connsiteY0" fmla="*/ 400050 h 400050"/>
              <a:gd name="connsiteX1" fmla="*/ 755650 w 1085850"/>
              <a:gd name="connsiteY1" fmla="*/ 0 h 400050"/>
              <a:gd name="connsiteX2" fmla="*/ 0 w 1085850"/>
              <a:gd name="connsiteY2" fmla="*/ 400050 h 400050"/>
            </a:gdLst>
            <a:ahLst/>
            <a:cxnLst>
              <a:cxn ang="0">
                <a:pos x="connsiteX0" y="connsiteY0"/>
              </a:cxn>
              <a:cxn ang="0">
                <a:pos x="connsiteX1" y="connsiteY1"/>
              </a:cxn>
              <a:cxn ang="0">
                <a:pos x="connsiteX2" y="connsiteY2"/>
              </a:cxn>
            </a:cxnLst>
            <a:rect l="l" t="t" r="r" b="b"/>
            <a:pathLst>
              <a:path w="1085850" h="400050">
                <a:moveTo>
                  <a:pt x="1085850" y="400050"/>
                </a:moveTo>
                <a:cubicBezTo>
                  <a:pt x="1011237" y="200025"/>
                  <a:pt x="936625" y="0"/>
                  <a:pt x="755650" y="0"/>
                </a:cubicBezTo>
                <a:cubicBezTo>
                  <a:pt x="574675" y="0"/>
                  <a:pt x="287337" y="200025"/>
                  <a:pt x="0" y="400050"/>
                </a:cubicBezTo>
              </a:path>
            </a:pathLst>
          </a:custGeom>
          <a:noFill/>
          <a:ln w="38100" cap="flat" cmpd="sng" algn="ctr">
            <a:solidFill>
              <a:schemeClr val="bg1"/>
            </a:solidFill>
            <a:prstDash val="solid"/>
            <a:round/>
            <a:headEnd type="none" w="med" len="med"/>
            <a:tailEnd type="triangle" w="med" len="med"/>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59" name="Freeform 40">
            <a:extLst>
              <a:ext uri="{FF2B5EF4-FFF2-40B4-BE49-F238E27FC236}">
                <a16:creationId xmlns:a16="http://schemas.microsoft.com/office/drawing/2014/main" id="{CD596799-0607-4587-81B6-840EC98DBA41}"/>
              </a:ext>
            </a:extLst>
          </p:cNvPr>
          <p:cNvSpPr/>
          <p:nvPr/>
        </p:nvSpPr>
        <p:spPr bwMode="auto">
          <a:xfrm>
            <a:off x="3740984" y="4116504"/>
            <a:ext cx="180000" cy="541152"/>
          </a:xfrm>
          <a:custGeom>
            <a:avLst/>
            <a:gdLst>
              <a:gd name="connsiteX0" fmla="*/ 326571 w 348342"/>
              <a:gd name="connsiteY0" fmla="*/ 0 h 522515"/>
              <a:gd name="connsiteX1" fmla="*/ 0 w 348342"/>
              <a:gd name="connsiteY1" fmla="*/ 0 h 522515"/>
              <a:gd name="connsiteX2" fmla="*/ 0 w 348342"/>
              <a:gd name="connsiteY2" fmla="*/ 522515 h 522515"/>
              <a:gd name="connsiteX3" fmla="*/ 348342 w 348342"/>
              <a:gd name="connsiteY3" fmla="*/ 522515 h 522515"/>
              <a:gd name="connsiteX0" fmla="*/ 326571 w 326571"/>
              <a:gd name="connsiteY0" fmla="*/ 0 h 522515"/>
              <a:gd name="connsiteX1" fmla="*/ 0 w 326571"/>
              <a:gd name="connsiteY1" fmla="*/ 0 h 522515"/>
              <a:gd name="connsiteX2" fmla="*/ 0 w 326571"/>
              <a:gd name="connsiteY2" fmla="*/ 522515 h 522515"/>
              <a:gd name="connsiteX3" fmla="*/ 261256 w 326571"/>
              <a:gd name="connsiteY3" fmla="*/ 522515 h 522515"/>
              <a:gd name="connsiteX0" fmla="*/ 163285 w 261256"/>
              <a:gd name="connsiteY0" fmla="*/ 0 h 522515"/>
              <a:gd name="connsiteX1" fmla="*/ 0 w 261256"/>
              <a:gd name="connsiteY1" fmla="*/ 0 h 522515"/>
              <a:gd name="connsiteX2" fmla="*/ 0 w 261256"/>
              <a:gd name="connsiteY2" fmla="*/ 522515 h 522515"/>
              <a:gd name="connsiteX3" fmla="*/ 261256 w 261256"/>
              <a:gd name="connsiteY3" fmla="*/ 522515 h 522515"/>
              <a:gd name="connsiteX0" fmla="*/ 163285 w 206828"/>
              <a:gd name="connsiteY0" fmla="*/ 0 h 522515"/>
              <a:gd name="connsiteX1" fmla="*/ 0 w 206828"/>
              <a:gd name="connsiteY1" fmla="*/ 0 h 522515"/>
              <a:gd name="connsiteX2" fmla="*/ 0 w 206828"/>
              <a:gd name="connsiteY2" fmla="*/ 522515 h 522515"/>
              <a:gd name="connsiteX3" fmla="*/ 206828 w 206828"/>
              <a:gd name="connsiteY3" fmla="*/ 522515 h 522515"/>
              <a:gd name="connsiteX0" fmla="*/ 163285 w 163285"/>
              <a:gd name="connsiteY0" fmla="*/ 0 h 522515"/>
              <a:gd name="connsiteX1" fmla="*/ 0 w 163285"/>
              <a:gd name="connsiteY1" fmla="*/ 0 h 522515"/>
              <a:gd name="connsiteX2" fmla="*/ 0 w 163285"/>
              <a:gd name="connsiteY2" fmla="*/ 522515 h 522515"/>
              <a:gd name="connsiteX3" fmla="*/ 152399 w 163285"/>
              <a:gd name="connsiteY3" fmla="*/ 522515 h 522515"/>
              <a:gd name="connsiteX0" fmla="*/ 163285 w 173181"/>
              <a:gd name="connsiteY0" fmla="*/ 0 h 522515"/>
              <a:gd name="connsiteX1" fmla="*/ 0 w 173181"/>
              <a:gd name="connsiteY1" fmla="*/ 0 h 522515"/>
              <a:gd name="connsiteX2" fmla="*/ 0 w 173181"/>
              <a:gd name="connsiteY2" fmla="*/ 522515 h 522515"/>
              <a:gd name="connsiteX3" fmla="*/ 173181 w 173181"/>
              <a:gd name="connsiteY3" fmla="*/ 522515 h 522515"/>
            </a:gdLst>
            <a:ahLst/>
            <a:cxnLst>
              <a:cxn ang="0">
                <a:pos x="connsiteX0" y="connsiteY0"/>
              </a:cxn>
              <a:cxn ang="0">
                <a:pos x="connsiteX1" y="connsiteY1"/>
              </a:cxn>
              <a:cxn ang="0">
                <a:pos x="connsiteX2" y="connsiteY2"/>
              </a:cxn>
              <a:cxn ang="0">
                <a:pos x="connsiteX3" y="connsiteY3"/>
              </a:cxn>
            </a:cxnLst>
            <a:rect l="l" t="t" r="r" b="b"/>
            <a:pathLst>
              <a:path w="173181" h="522515">
                <a:moveTo>
                  <a:pt x="163285" y="0"/>
                </a:moveTo>
                <a:lnTo>
                  <a:pt x="0" y="0"/>
                </a:lnTo>
                <a:lnTo>
                  <a:pt x="0" y="522515"/>
                </a:lnTo>
                <a:lnTo>
                  <a:pt x="173181" y="522515"/>
                </a:lnTo>
              </a:path>
            </a:pathLst>
          </a:custGeom>
          <a:noFill/>
          <a:ln w="31750" cap="flat" cmpd="sng" algn="ctr">
            <a:solidFill>
              <a:srgbClr val="0000CC"/>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dirty="0">
              <a:ln>
                <a:noFill/>
              </a:ln>
              <a:solidFill>
                <a:schemeClr val="tx1"/>
              </a:solidFill>
              <a:effectLst/>
              <a:latin typeface="Calibri" pitchFamily="34" charset="0"/>
            </a:endParaRPr>
          </a:p>
        </p:txBody>
      </p:sp>
      <p:sp>
        <p:nvSpPr>
          <p:cNvPr id="60" name="Freeform 41">
            <a:extLst>
              <a:ext uri="{FF2B5EF4-FFF2-40B4-BE49-F238E27FC236}">
                <a16:creationId xmlns:a16="http://schemas.microsoft.com/office/drawing/2014/main" id="{0D3038FD-232D-45D6-893F-3CCA1C416BF3}"/>
              </a:ext>
            </a:extLst>
          </p:cNvPr>
          <p:cNvSpPr/>
          <p:nvPr/>
        </p:nvSpPr>
        <p:spPr bwMode="auto">
          <a:xfrm flipH="1">
            <a:off x="5083280" y="4116504"/>
            <a:ext cx="180000" cy="540000"/>
          </a:xfrm>
          <a:custGeom>
            <a:avLst/>
            <a:gdLst>
              <a:gd name="connsiteX0" fmla="*/ 326571 w 348342"/>
              <a:gd name="connsiteY0" fmla="*/ 0 h 522515"/>
              <a:gd name="connsiteX1" fmla="*/ 0 w 348342"/>
              <a:gd name="connsiteY1" fmla="*/ 0 h 522515"/>
              <a:gd name="connsiteX2" fmla="*/ 0 w 348342"/>
              <a:gd name="connsiteY2" fmla="*/ 522515 h 522515"/>
              <a:gd name="connsiteX3" fmla="*/ 348342 w 348342"/>
              <a:gd name="connsiteY3" fmla="*/ 522515 h 522515"/>
              <a:gd name="connsiteX0" fmla="*/ 326571 w 326571"/>
              <a:gd name="connsiteY0" fmla="*/ 0 h 522515"/>
              <a:gd name="connsiteX1" fmla="*/ 0 w 326571"/>
              <a:gd name="connsiteY1" fmla="*/ 0 h 522515"/>
              <a:gd name="connsiteX2" fmla="*/ 0 w 326571"/>
              <a:gd name="connsiteY2" fmla="*/ 522515 h 522515"/>
              <a:gd name="connsiteX3" fmla="*/ 261256 w 326571"/>
              <a:gd name="connsiteY3" fmla="*/ 522515 h 522515"/>
              <a:gd name="connsiteX0" fmla="*/ 163285 w 261256"/>
              <a:gd name="connsiteY0" fmla="*/ 0 h 522515"/>
              <a:gd name="connsiteX1" fmla="*/ 0 w 261256"/>
              <a:gd name="connsiteY1" fmla="*/ 0 h 522515"/>
              <a:gd name="connsiteX2" fmla="*/ 0 w 261256"/>
              <a:gd name="connsiteY2" fmla="*/ 522515 h 522515"/>
              <a:gd name="connsiteX3" fmla="*/ 261256 w 261256"/>
              <a:gd name="connsiteY3" fmla="*/ 522515 h 522515"/>
              <a:gd name="connsiteX0" fmla="*/ 163285 w 206828"/>
              <a:gd name="connsiteY0" fmla="*/ 0 h 522515"/>
              <a:gd name="connsiteX1" fmla="*/ 0 w 206828"/>
              <a:gd name="connsiteY1" fmla="*/ 0 h 522515"/>
              <a:gd name="connsiteX2" fmla="*/ 0 w 206828"/>
              <a:gd name="connsiteY2" fmla="*/ 522515 h 522515"/>
              <a:gd name="connsiteX3" fmla="*/ 206828 w 206828"/>
              <a:gd name="connsiteY3" fmla="*/ 522515 h 522515"/>
              <a:gd name="connsiteX0" fmla="*/ 163285 w 163285"/>
              <a:gd name="connsiteY0" fmla="*/ 0 h 522515"/>
              <a:gd name="connsiteX1" fmla="*/ 0 w 163285"/>
              <a:gd name="connsiteY1" fmla="*/ 0 h 522515"/>
              <a:gd name="connsiteX2" fmla="*/ 0 w 163285"/>
              <a:gd name="connsiteY2" fmla="*/ 522515 h 522515"/>
              <a:gd name="connsiteX3" fmla="*/ 152399 w 163285"/>
              <a:gd name="connsiteY3" fmla="*/ 522515 h 522515"/>
              <a:gd name="connsiteX0" fmla="*/ 163285 w 173181"/>
              <a:gd name="connsiteY0" fmla="*/ 0 h 522515"/>
              <a:gd name="connsiteX1" fmla="*/ 0 w 173181"/>
              <a:gd name="connsiteY1" fmla="*/ 0 h 522515"/>
              <a:gd name="connsiteX2" fmla="*/ 0 w 173181"/>
              <a:gd name="connsiteY2" fmla="*/ 522515 h 522515"/>
              <a:gd name="connsiteX3" fmla="*/ 173181 w 173181"/>
              <a:gd name="connsiteY3" fmla="*/ 522515 h 522515"/>
            </a:gdLst>
            <a:ahLst/>
            <a:cxnLst>
              <a:cxn ang="0">
                <a:pos x="connsiteX0" y="connsiteY0"/>
              </a:cxn>
              <a:cxn ang="0">
                <a:pos x="connsiteX1" y="connsiteY1"/>
              </a:cxn>
              <a:cxn ang="0">
                <a:pos x="connsiteX2" y="connsiteY2"/>
              </a:cxn>
              <a:cxn ang="0">
                <a:pos x="connsiteX3" y="connsiteY3"/>
              </a:cxn>
            </a:cxnLst>
            <a:rect l="l" t="t" r="r" b="b"/>
            <a:pathLst>
              <a:path w="173181" h="522515">
                <a:moveTo>
                  <a:pt x="163285" y="0"/>
                </a:moveTo>
                <a:lnTo>
                  <a:pt x="0" y="0"/>
                </a:lnTo>
                <a:lnTo>
                  <a:pt x="0" y="522515"/>
                </a:lnTo>
                <a:lnTo>
                  <a:pt x="173181" y="522515"/>
                </a:lnTo>
              </a:path>
            </a:pathLst>
          </a:custGeom>
          <a:noFill/>
          <a:ln w="31750" cap="flat" cmpd="sng" algn="ctr">
            <a:solidFill>
              <a:srgbClr val="0000CC"/>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dirty="0">
              <a:ln>
                <a:noFill/>
              </a:ln>
              <a:solidFill>
                <a:schemeClr val="tx1"/>
              </a:solidFill>
              <a:effectLst/>
              <a:latin typeface="Calibri" pitchFamily="34" charset="0"/>
            </a:endParaRPr>
          </a:p>
        </p:txBody>
      </p:sp>
      <p:sp>
        <p:nvSpPr>
          <p:cNvPr id="61" name="Rounded Rectangle 12">
            <a:extLst>
              <a:ext uri="{FF2B5EF4-FFF2-40B4-BE49-F238E27FC236}">
                <a16:creationId xmlns:a16="http://schemas.microsoft.com/office/drawing/2014/main" id="{2EAFF0A6-2A6B-4D43-A234-63F7456CAB27}"/>
              </a:ext>
            </a:extLst>
          </p:cNvPr>
          <p:cNvSpPr/>
          <p:nvPr/>
        </p:nvSpPr>
        <p:spPr bwMode="auto">
          <a:xfrm>
            <a:off x="1760927" y="3910609"/>
            <a:ext cx="324000" cy="324000"/>
          </a:xfrm>
          <a:prstGeom prst="roundRect">
            <a:avLst/>
          </a:prstGeom>
          <a:solidFill>
            <a:schemeClr val="bg1">
              <a:lumMod val="75000"/>
            </a:schemeClr>
          </a:solidFill>
          <a:ln>
            <a:noFill/>
          </a:ln>
          <a:effectLst>
            <a:outerShdw blurRad="63500" sx="102000" sy="102000" algn="ctr" rotWithShape="0">
              <a:prstClr val="black">
                <a:alpha val="40000"/>
              </a:prstClr>
            </a:outerShdw>
          </a:effectLst>
          <a:extLst/>
        </p:spPr>
        <p:txBody>
          <a:bodyPr vert="horz" wrap="square" lIns="0" tIns="0" rIns="0" bIns="0" numCol="1" rtlCol="0" anchor="ctr" anchorCtr="0" compatLnSpc="1">
            <a:prstTxWarp prst="textNoShape">
              <a:avLst/>
            </a:prstTxWarp>
          </a:bodyPr>
          <a:lstStyle/>
          <a:p>
            <a:pPr marL="609600" marR="0" indent="-609600" algn="ctr" defTabSz="914400" rtl="0" eaLnBrk="1" fontAlgn="base" latinLnBrk="0" hangingPunct="1">
              <a:lnSpc>
                <a:spcPct val="100000"/>
              </a:lnSpc>
              <a:spcAft>
                <a:spcPct val="0"/>
              </a:spcAft>
              <a:buClrTx/>
              <a:buSzTx/>
              <a:buFontTx/>
              <a:buNone/>
              <a:tabLst/>
            </a:pPr>
            <a:r>
              <a:rPr kumimoji="0" lang="en-US" sz="1600" b="1" i="0" u="none" strike="noStrike" cap="none" normalizeH="0" baseline="0" dirty="0">
                <a:ln>
                  <a:noFill/>
                </a:ln>
                <a:solidFill>
                  <a:schemeClr val="tx1">
                    <a:lumMod val="50000"/>
                    <a:lumOff val="50000"/>
                  </a:schemeClr>
                </a:solidFill>
                <a:effectLst/>
                <a:latin typeface="Calibri" pitchFamily="34" charset="0"/>
              </a:rPr>
              <a:t>LV</a:t>
            </a:r>
            <a:endParaRPr kumimoji="0" lang="nl-NL" sz="1600" b="1" i="0" u="none" strike="noStrike" cap="none" normalizeH="0" baseline="0" dirty="0">
              <a:ln>
                <a:noFill/>
              </a:ln>
              <a:solidFill>
                <a:schemeClr val="tx1">
                  <a:lumMod val="50000"/>
                  <a:lumOff val="50000"/>
                </a:schemeClr>
              </a:solidFill>
              <a:effectLst/>
              <a:latin typeface="Calibri" pitchFamily="34" charset="0"/>
            </a:endParaRPr>
          </a:p>
        </p:txBody>
      </p:sp>
    </p:spTree>
    <p:extLst>
      <p:ext uri="{BB962C8B-B14F-4D97-AF65-F5344CB8AC3E}">
        <p14:creationId xmlns:p14="http://schemas.microsoft.com/office/powerpoint/2010/main" val="830662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37"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barn(outVertical)">
                                      <p:cBhvr>
                                        <p:cTn id="14" dur="5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37"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barn(outVertical)">
                                      <p:cBhvr>
                                        <p:cTn id="19" dur="500"/>
                                        <p:tgtEl>
                                          <p:spTgt spid="11"/>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37" fill="hold" nodeType="click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barn(outVertical)">
                                      <p:cBhvr>
                                        <p:cTn id="24" dur="500"/>
                                        <p:tgtEl>
                                          <p:spTgt spid="14"/>
                                        </p:tgtEl>
                                      </p:cBhvr>
                                    </p:animEffect>
                                  </p:childTnLst>
                                </p:cTn>
                              </p:par>
                            </p:childTnLst>
                          </p:cTn>
                        </p:par>
                      </p:childTnLst>
                    </p:cTn>
                  </p:par>
                  <p:par>
                    <p:cTn id="25" fill="hold">
                      <p:stCondLst>
                        <p:cond delay="indefinite"/>
                      </p:stCondLst>
                      <p:childTnLst>
                        <p:par>
                          <p:cTn id="26" fill="hold">
                            <p:stCondLst>
                              <p:cond delay="0"/>
                            </p:stCondLst>
                            <p:childTnLst>
                              <p:par>
                                <p:cTn id="27" presetID="47" presetClass="entr" presetSubtype="0" fill="hold" nodeType="click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fade">
                                      <p:cBhvr>
                                        <p:cTn id="29" dur="1000"/>
                                        <p:tgtEl>
                                          <p:spTgt spid="16"/>
                                        </p:tgtEl>
                                      </p:cBhvr>
                                    </p:animEffect>
                                    <p:anim calcmode="lin" valueType="num">
                                      <p:cBhvr>
                                        <p:cTn id="30" dur="1000" fill="hold"/>
                                        <p:tgtEl>
                                          <p:spTgt spid="16"/>
                                        </p:tgtEl>
                                        <p:attrNameLst>
                                          <p:attrName>ppt_x</p:attrName>
                                        </p:attrNameLst>
                                      </p:cBhvr>
                                      <p:tavLst>
                                        <p:tav tm="0">
                                          <p:val>
                                            <p:strVal val="#ppt_x"/>
                                          </p:val>
                                        </p:tav>
                                        <p:tav tm="100000">
                                          <p:val>
                                            <p:strVal val="#ppt_x"/>
                                          </p:val>
                                        </p:tav>
                                      </p:tavLst>
                                    </p:anim>
                                    <p:anim calcmode="lin" valueType="num">
                                      <p:cBhvr>
                                        <p:cTn id="31" dur="1000" fill="hold"/>
                                        <p:tgtEl>
                                          <p:spTgt spid="16"/>
                                        </p:tgtEl>
                                        <p:attrNameLst>
                                          <p:attrName>ppt_y</p:attrName>
                                        </p:attrNameLst>
                                      </p:cBhvr>
                                      <p:tavLst>
                                        <p:tav tm="0">
                                          <p:val>
                                            <p:strVal val="#ppt_y-.1"/>
                                          </p:val>
                                        </p:tav>
                                        <p:tav tm="100000">
                                          <p:val>
                                            <p:strVal val="#ppt_y"/>
                                          </p:val>
                                        </p:tav>
                                      </p:tavLst>
                                    </p:anim>
                                  </p:childTnLst>
                                </p:cTn>
                              </p:par>
                              <p:par>
                                <p:cTn id="32" presetID="35" presetClass="entr" presetSubtype="0" fill="hold" grpId="0" nodeType="with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fade">
                                      <p:cBhvr>
                                        <p:cTn id="34" dur="1000"/>
                                        <p:tgtEl>
                                          <p:spTgt spid="17"/>
                                        </p:tgtEl>
                                      </p:cBhvr>
                                    </p:animEffect>
                                    <p:anim calcmode="lin" valueType="num">
                                      <p:cBhvr>
                                        <p:cTn id="35" dur="1000" fill="hold"/>
                                        <p:tgtEl>
                                          <p:spTgt spid="17"/>
                                        </p:tgtEl>
                                        <p:attrNameLst>
                                          <p:attrName>style.rotation</p:attrName>
                                        </p:attrNameLst>
                                      </p:cBhvr>
                                      <p:tavLst>
                                        <p:tav tm="0">
                                          <p:val>
                                            <p:fltVal val="720"/>
                                          </p:val>
                                        </p:tav>
                                        <p:tav tm="100000">
                                          <p:val>
                                            <p:fltVal val="0"/>
                                          </p:val>
                                        </p:tav>
                                      </p:tavLst>
                                    </p:anim>
                                    <p:anim calcmode="lin" valueType="num">
                                      <p:cBhvr>
                                        <p:cTn id="36" dur="1000" fill="hold"/>
                                        <p:tgtEl>
                                          <p:spTgt spid="17"/>
                                        </p:tgtEl>
                                        <p:attrNameLst>
                                          <p:attrName>ppt_h</p:attrName>
                                        </p:attrNameLst>
                                      </p:cBhvr>
                                      <p:tavLst>
                                        <p:tav tm="0">
                                          <p:val>
                                            <p:fltVal val="0"/>
                                          </p:val>
                                        </p:tav>
                                        <p:tav tm="100000">
                                          <p:val>
                                            <p:strVal val="#ppt_h"/>
                                          </p:val>
                                        </p:tav>
                                      </p:tavLst>
                                    </p:anim>
                                    <p:anim calcmode="lin" valueType="num">
                                      <p:cBhvr>
                                        <p:cTn id="37" dur="1000" fill="hold"/>
                                        <p:tgtEl>
                                          <p:spTgt spid="17"/>
                                        </p:tgtEl>
                                        <p:attrNameLst>
                                          <p:attrName>ppt_w</p:attrName>
                                        </p:attrNameLst>
                                      </p:cBhvr>
                                      <p:tavLst>
                                        <p:tav tm="0">
                                          <p:val>
                                            <p:fltVal val="0"/>
                                          </p:val>
                                        </p:tav>
                                        <p:tav tm="100000">
                                          <p:val>
                                            <p:strVal val="#ppt_w"/>
                                          </p:val>
                                        </p:tav>
                                      </p:tavLst>
                                    </p:anim>
                                  </p:childTnLst>
                                </p:cTn>
                              </p:par>
                            </p:childTnLst>
                          </p:cTn>
                        </p:par>
                      </p:childTnLst>
                    </p:cTn>
                  </p:par>
                  <p:par>
                    <p:cTn id="38" fill="hold">
                      <p:stCondLst>
                        <p:cond delay="indefinite"/>
                      </p:stCondLst>
                      <p:childTnLst>
                        <p:par>
                          <p:cTn id="39" fill="hold">
                            <p:stCondLst>
                              <p:cond delay="0"/>
                            </p:stCondLst>
                            <p:childTnLst>
                              <p:par>
                                <p:cTn id="40" presetID="31" presetClass="entr" presetSubtype="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 calcmode="lin" valueType="num">
                                      <p:cBhvr>
                                        <p:cTn id="42" dur="750" fill="hold"/>
                                        <p:tgtEl>
                                          <p:spTgt spid="18"/>
                                        </p:tgtEl>
                                        <p:attrNameLst>
                                          <p:attrName>ppt_w</p:attrName>
                                        </p:attrNameLst>
                                      </p:cBhvr>
                                      <p:tavLst>
                                        <p:tav tm="0">
                                          <p:val>
                                            <p:fltVal val="0"/>
                                          </p:val>
                                        </p:tav>
                                        <p:tav tm="100000">
                                          <p:val>
                                            <p:strVal val="#ppt_w"/>
                                          </p:val>
                                        </p:tav>
                                      </p:tavLst>
                                    </p:anim>
                                    <p:anim calcmode="lin" valueType="num">
                                      <p:cBhvr>
                                        <p:cTn id="43" dur="750" fill="hold"/>
                                        <p:tgtEl>
                                          <p:spTgt spid="18"/>
                                        </p:tgtEl>
                                        <p:attrNameLst>
                                          <p:attrName>ppt_h</p:attrName>
                                        </p:attrNameLst>
                                      </p:cBhvr>
                                      <p:tavLst>
                                        <p:tav tm="0">
                                          <p:val>
                                            <p:fltVal val="0"/>
                                          </p:val>
                                        </p:tav>
                                        <p:tav tm="100000">
                                          <p:val>
                                            <p:strVal val="#ppt_h"/>
                                          </p:val>
                                        </p:tav>
                                      </p:tavLst>
                                    </p:anim>
                                    <p:anim calcmode="lin" valueType="num">
                                      <p:cBhvr>
                                        <p:cTn id="44" dur="750" fill="hold"/>
                                        <p:tgtEl>
                                          <p:spTgt spid="18"/>
                                        </p:tgtEl>
                                        <p:attrNameLst>
                                          <p:attrName>style.rotation</p:attrName>
                                        </p:attrNameLst>
                                      </p:cBhvr>
                                      <p:tavLst>
                                        <p:tav tm="0">
                                          <p:val>
                                            <p:fltVal val="90"/>
                                          </p:val>
                                        </p:tav>
                                        <p:tav tm="100000">
                                          <p:val>
                                            <p:fltVal val="0"/>
                                          </p:val>
                                        </p:tav>
                                      </p:tavLst>
                                    </p:anim>
                                    <p:animEffect transition="in" filter="fade">
                                      <p:cBhvr>
                                        <p:cTn id="45" dur="750"/>
                                        <p:tgtEl>
                                          <p:spTgt spid="18"/>
                                        </p:tgtEl>
                                      </p:cBhvr>
                                    </p:animEffect>
                                  </p:childTnLst>
                                </p:cTn>
                              </p:par>
                            </p:childTnLst>
                          </p:cTn>
                        </p:par>
                      </p:childTnLst>
                    </p:cTn>
                  </p:par>
                  <p:par>
                    <p:cTn id="46" fill="hold">
                      <p:stCondLst>
                        <p:cond delay="indefinite"/>
                      </p:stCondLst>
                      <p:childTnLst>
                        <p:par>
                          <p:cTn id="47" fill="hold">
                            <p:stCondLst>
                              <p:cond delay="0"/>
                            </p:stCondLst>
                            <p:childTnLst>
                              <p:par>
                                <p:cTn id="48" presetID="31" presetClass="entr" presetSubtype="0" fill="hold" grpId="0" nodeType="clickEffect">
                                  <p:stCondLst>
                                    <p:cond delay="0"/>
                                  </p:stCondLst>
                                  <p:childTnLst>
                                    <p:set>
                                      <p:cBhvr>
                                        <p:cTn id="49" dur="1" fill="hold">
                                          <p:stCondLst>
                                            <p:cond delay="0"/>
                                          </p:stCondLst>
                                        </p:cTn>
                                        <p:tgtEl>
                                          <p:spTgt spid="19"/>
                                        </p:tgtEl>
                                        <p:attrNameLst>
                                          <p:attrName>style.visibility</p:attrName>
                                        </p:attrNameLst>
                                      </p:cBhvr>
                                      <p:to>
                                        <p:strVal val="visible"/>
                                      </p:to>
                                    </p:set>
                                    <p:anim calcmode="lin" valueType="num">
                                      <p:cBhvr>
                                        <p:cTn id="50" dur="750" fill="hold"/>
                                        <p:tgtEl>
                                          <p:spTgt spid="19"/>
                                        </p:tgtEl>
                                        <p:attrNameLst>
                                          <p:attrName>ppt_w</p:attrName>
                                        </p:attrNameLst>
                                      </p:cBhvr>
                                      <p:tavLst>
                                        <p:tav tm="0">
                                          <p:val>
                                            <p:fltVal val="0"/>
                                          </p:val>
                                        </p:tav>
                                        <p:tav tm="100000">
                                          <p:val>
                                            <p:strVal val="#ppt_w"/>
                                          </p:val>
                                        </p:tav>
                                      </p:tavLst>
                                    </p:anim>
                                    <p:anim calcmode="lin" valueType="num">
                                      <p:cBhvr>
                                        <p:cTn id="51" dur="750" fill="hold"/>
                                        <p:tgtEl>
                                          <p:spTgt spid="19"/>
                                        </p:tgtEl>
                                        <p:attrNameLst>
                                          <p:attrName>ppt_h</p:attrName>
                                        </p:attrNameLst>
                                      </p:cBhvr>
                                      <p:tavLst>
                                        <p:tav tm="0">
                                          <p:val>
                                            <p:fltVal val="0"/>
                                          </p:val>
                                        </p:tav>
                                        <p:tav tm="100000">
                                          <p:val>
                                            <p:strVal val="#ppt_h"/>
                                          </p:val>
                                        </p:tav>
                                      </p:tavLst>
                                    </p:anim>
                                    <p:anim calcmode="lin" valueType="num">
                                      <p:cBhvr>
                                        <p:cTn id="52" dur="750" fill="hold"/>
                                        <p:tgtEl>
                                          <p:spTgt spid="19"/>
                                        </p:tgtEl>
                                        <p:attrNameLst>
                                          <p:attrName>style.rotation</p:attrName>
                                        </p:attrNameLst>
                                      </p:cBhvr>
                                      <p:tavLst>
                                        <p:tav tm="0">
                                          <p:val>
                                            <p:fltVal val="90"/>
                                          </p:val>
                                        </p:tav>
                                        <p:tav tm="100000">
                                          <p:val>
                                            <p:fltVal val="0"/>
                                          </p:val>
                                        </p:tav>
                                      </p:tavLst>
                                    </p:anim>
                                    <p:animEffect transition="in" filter="fade">
                                      <p:cBhvr>
                                        <p:cTn id="53" dur="750"/>
                                        <p:tgtEl>
                                          <p:spTgt spid="19"/>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childTnLst>
                                    <p:set>
                                      <p:cBhvr>
                                        <p:cTn id="57" dur="1" fill="hold">
                                          <p:stCondLst>
                                            <p:cond delay="0"/>
                                          </p:stCondLst>
                                        </p:cTn>
                                        <p:tgtEl>
                                          <p:spTgt spid="20"/>
                                        </p:tgtEl>
                                        <p:attrNameLst>
                                          <p:attrName>style.visibility</p:attrName>
                                        </p:attrNameLst>
                                      </p:cBhvr>
                                      <p:to>
                                        <p:strVal val="visible"/>
                                      </p:to>
                                    </p:set>
                                    <p:animEffect transition="in" filter="wipe(left)">
                                      <p:cBhvr>
                                        <p:cTn id="58" dur="500"/>
                                        <p:tgtEl>
                                          <p:spTgt spid="20"/>
                                        </p:tgtEl>
                                      </p:cBhvr>
                                    </p:animEffect>
                                  </p:childTnLst>
                                </p:cTn>
                              </p:par>
                              <p:par>
                                <p:cTn id="59" presetID="22" presetClass="entr" presetSubtype="2" fill="hold" grpId="0" nodeType="with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wipe(right)">
                                      <p:cBhvr>
                                        <p:cTn id="61" dur="500"/>
                                        <p:tgtEl>
                                          <p:spTgt spid="21"/>
                                        </p:tgtEl>
                                      </p:cBhvr>
                                    </p:animEffect>
                                  </p:childTnLst>
                                </p:cTn>
                              </p:par>
                            </p:childTnLst>
                          </p:cTn>
                        </p:par>
                        <p:par>
                          <p:cTn id="62" fill="hold">
                            <p:stCondLst>
                              <p:cond delay="500"/>
                            </p:stCondLst>
                            <p:childTnLst>
                              <p:par>
                                <p:cTn id="63" presetID="22" presetClass="entr" presetSubtype="8" fill="hold" grpId="0" nodeType="afterEffect">
                                  <p:stCondLst>
                                    <p:cond delay="0"/>
                                  </p:stCondLst>
                                  <p:childTnLst>
                                    <p:set>
                                      <p:cBhvr>
                                        <p:cTn id="64" dur="1" fill="hold">
                                          <p:stCondLst>
                                            <p:cond delay="0"/>
                                          </p:stCondLst>
                                        </p:cTn>
                                        <p:tgtEl>
                                          <p:spTgt spid="5"/>
                                        </p:tgtEl>
                                        <p:attrNameLst>
                                          <p:attrName>style.visibility</p:attrName>
                                        </p:attrNameLst>
                                      </p:cBhvr>
                                      <p:to>
                                        <p:strVal val="visible"/>
                                      </p:to>
                                    </p:set>
                                    <p:animEffect transition="in" filter="wipe(left)">
                                      <p:cBhvr>
                                        <p:cTn id="65" dur="500"/>
                                        <p:tgtEl>
                                          <p:spTgt spid="5"/>
                                        </p:tgtEl>
                                      </p:cBhvr>
                                    </p:animEffect>
                                  </p:childTnLst>
                                </p:cTn>
                              </p:par>
                            </p:childTnLst>
                          </p:cTn>
                        </p:par>
                      </p:childTnLst>
                    </p:cTn>
                  </p:par>
                  <p:par>
                    <p:cTn id="66" fill="hold">
                      <p:stCondLst>
                        <p:cond delay="indefinite"/>
                      </p:stCondLst>
                      <p:childTnLst>
                        <p:par>
                          <p:cTn id="67" fill="hold">
                            <p:stCondLst>
                              <p:cond delay="0"/>
                            </p:stCondLst>
                            <p:childTnLst>
                              <p:par>
                                <p:cTn id="68" presetID="31" presetClass="entr" presetSubtype="0" fill="hold" grpId="0" nodeType="clickEffect">
                                  <p:stCondLst>
                                    <p:cond delay="0"/>
                                  </p:stCondLst>
                                  <p:childTnLst>
                                    <p:set>
                                      <p:cBhvr>
                                        <p:cTn id="69" dur="1" fill="hold">
                                          <p:stCondLst>
                                            <p:cond delay="0"/>
                                          </p:stCondLst>
                                        </p:cTn>
                                        <p:tgtEl>
                                          <p:spTgt spid="23"/>
                                        </p:tgtEl>
                                        <p:attrNameLst>
                                          <p:attrName>style.visibility</p:attrName>
                                        </p:attrNameLst>
                                      </p:cBhvr>
                                      <p:to>
                                        <p:strVal val="visible"/>
                                      </p:to>
                                    </p:set>
                                    <p:anim calcmode="lin" valueType="num">
                                      <p:cBhvr>
                                        <p:cTn id="70" dur="750" fill="hold"/>
                                        <p:tgtEl>
                                          <p:spTgt spid="23"/>
                                        </p:tgtEl>
                                        <p:attrNameLst>
                                          <p:attrName>ppt_w</p:attrName>
                                        </p:attrNameLst>
                                      </p:cBhvr>
                                      <p:tavLst>
                                        <p:tav tm="0">
                                          <p:val>
                                            <p:fltVal val="0"/>
                                          </p:val>
                                        </p:tav>
                                        <p:tav tm="100000">
                                          <p:val>
                                            <p:strVal val="#ppt_w"/>
                                          </p:val>
                                        </p:tav>
                                      </p:tavLst>
                                    </p:anim>
                                    <p:anim calcmode="lin" valueType="num">
                                      <p:cBhvr>
                                        <p:cTn id="71" dur="750" fill="hold"/>
                                        <p:tgtEl>
                                          <p:spTgt spid="23"/>
                                        </p:tgtEl>
                                        <p:attrNameLst>
                                          <p:attrName>ppt_h</p:attrName>
                                        </p:attrNameLst>
                                      </p:cBhvr>
                                      <p:tavLst>
                                        <p:tav tm="0">
                                          <p:val>
                                            <p:fltVal val="0"/>
                                          </p:val>
                                        </p:tav>
                                        <p:tav tm="100000">
                                          <p:val>
                                            <p:strVal val="#ppt_h"/>
                                          </p:val>
                                        </p:tav>
                                      </p:tavLst>
                                    </p:anim>
                                    <p:anim calcmode="lin" valueType="num">
                                      <p:cBhvr>
                                        <p:cTn id="72" dur="750" fill="hold"/>
                                        <p:tgtEl>
                                          <p:spTgt spid="23"/>
                                        </p:tgtEl>
                                        <p:attrNameLst>
                                          <p:attrName>style.rotation</p:attrName>
                                        </p:attrNameLst>
                                      </p:cBhvr>
                                      <p:tavLst>
                                        <p:tav tm="0">
                                          <p:val>
                                            <p:fltVal val="90"/>
                                          </p:val>
                                        </p:tav>
                                        <p:tav tm="100000">
                                          <p:val>
                                            <p:fltVal val="0"/>
                                          </p:val>
                                        </p:tav>
                                      </p:tavLst>
                                    </p:anim>
                                    <p:animEffect transition="in" filter="fade">
                                      <p:cBhvr>
                                        <p:cTn id="73" dur="750"/>
                                        <p:tgtEl>
                                          <p:spTgt spid="23"/>
                                        </p:tgtEl>
                                      </p:cBhvr>
                                    </p:animEffect>
                                  </p:childTnLst>
                                </p:cTn>
                              </p:par>
                            </p:childTnLst>
                          </p:cTn>
                        </p:par>
                      </p:childTnLst>
                    </p:cTn>
                  </p:par>
                  <p:par>
                    <p:cTn id="74" fill="hold">
                      <p:stCondLst>
                        <p:cond delay="indefinite"/>
                      </p:stCondLst>
                      <p:childTnLst>
                        <p:par>
                          <p:cTn id="75" fill="hold">
                            <p:stCondLst>
                              <p:cond delay="0"/>
                            </p:stCondLst>
                            <p:childTnLst>
                              <p:par>
                                <p:cTn id="76" presetID="47" presetClass="entr" presetSubtype="0" fill="hold" nodeType="clickEffect">
                                  <p:stCondLst>
                                    <p:cond delay="0"/>
                                  </p:stCondLst>
                                  <p:childTnLst>
                                    <p:set>
                                      <p:cBhvr>
                                        <p:cTn id="77" dur="1" fill="hold">
                                          <p:stCondLst>
                                            <p:cond delay="0"/>
                                          </p:stCondLst>
                                        </p:cTn>
                                        <p:tgtEl>
                                          <p:spTgt spid="24"/>
                                        </p:tgtEl>
                                        <p:attrNameLst>
                                          <p:attrName>style.visibility</p:attrName>
                                        </p:attrNameLst>
                                      </p:cBhvr>
                                      <p:to>
                                        <p:strVal val="visible"/>
                                      </p:to>
                                    </p:set>
                                    <p:animEffect transition="in" filter="fade">
                                      <p:cBhvr>
                                        <p:cTn id="78" dur="1000"/>
                                        <p:tgtEl>
                                          <p:spTgt spid="24"/>
                                        </p:tgtEl>
                                      </p:cBhvr>
                                    </p:animEffect>
                                    <p:anim calcmode="lin" valueType="num">
                                      <p:cBhvr>
                                        <p:cTn id="79" dur="1000" fill="hold"/>
                                        <p:tgtEl>
                                          <p:spTgt spid="24"/>
                                        </p:tgtEl>
                                        <p:attrNameLst>
                                          <p:attrName>ppt_x</p:attrName>
                                        </p:attrNameLst>
                                      </p:cBhvr>
                                      <p:tavLst>
                                        <p:tav tm="0">
                                          <p:val>
                                            <p:strVal val="#ppt_x"/>
                                          </p:val>
                                        </p:tav>
                                        <p:tav tm="100000">
                                          <p:val>
                                            <p:strVal val="#ppt_x"/>
                                          </p:val>
                                        </p:tav>
                                      </p:tavLst>
                                    </p:anim>
                                    <p:anim calcmode="lin" valueType="num">
                                      <p:cBhvr>
                                        <p:cTn id="80"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16" presetClass="entr" presetSubtype="37" fill="hold" nodeType="clickEffect">
                                  <p:stCondLst>
                                    <p:cond delay="0"/>
                                  </p:stCondLst>
                                  <p:childTnLst>
                                    <p:set>
                                      <p:cBhvr>
                                        <p:cTn id="84" dur="1" fill="hold">
                                          <p:stCondLst>
                                            <p:cond delay="0"/>
                                          </p:stCondLst>
                                        </p:cTn>
                                        <p:tgtEl>
                                          <p:spTgt spid="25"/>
                                        </p:tgtEl>
                                        <p:attrNameLst>
                                          <p:attrName>style.visibility</p:attrName>
                                        </p:attrNameLst>
                                      </p:cBhvr>
                                      <p:to>
                                        <p:strVal val="visible"/>
                                      </p:to>
                                    </p:set>
                                    <p:animEffect transition="in" filter="barn(outVertical)">
                                      <p:cBhvr>
                                        <p:cTn id="85" dur="500"/>
                                        <p:tgtEl>
                                          <p:spTgt spid="25"/>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grpId="0" nodeType="clickEffect">
                                  <p:stCondLst>
                                    <p:cond delay="0"/>
                                  </p:stCondLst>
                                  <p:childTnLst>
                                    <p:set>
                                      <p:cBhvr>
                                        <p:cTn id="89" dur="1" fill="hold">
                                          <p:stCondLst>
                                            <p:cond delay="0"/>
                                          </p:stCondLst>
                                        </p:cTn>
                                        <p:tgtEl>
                                          <p:spTgt spid="26"/>
                                        </p:tgtEl>
                                        <p:attrNameLst>
                                          <p:attrName>style.visibility</p:attrName>
                                        </p:attrNameLst>
                                      </p:cBhvr>
                                      <p:to>
                                        <p:strVal val="visible"/>
                                      </p:to>
                                    </p:set>
                                    <p:animEffect transition="in" filter="wipe(left)">
                                      <p:cBhvr>
                                        <p:cTn id="90" dur="500"/>
                                        <p:tgtEl>
                                          <p:spTgt spid="26"/>
                                        </p:tgtEl>
                                      </p:cBhvr>
                                    </p:animEffect>
                                  </p:childTnLst>
                                </p:cTn>
                              </p:par>
                              <p:par>
                                <p:cTn id="91" presetID="35" presetClass="entr" presetSubtype="0" fill="hold" grpId="0" nodeType="withEffect">
                                  <p:stCondLst>
                                    <p:cond delay="0"/>
                                  </p:stCondLst>
                                  <p:childTnLst>
                                    <p:set>
                                      <p:cBhvr>
                                        <p:cTn id="92" dur="1" fill="hold">
                                          <p:stCondLst>
                                            <p:cond delay="0"/>
                                          </p:stCondLst>
                                        </p:cTn>
                                        <p:tgtEl>
                                          <p:spTgt spid="27"/>
                                        </p:tgtEl>
                                        <p:attrNameLst>
                                          <p:attrName>style.visibility</p:attrName>
                                        </p:attrNameLst>
                                      </p:cBhvr>
                                      <p:to>
                                        <p:strVal val="visible"/>
                                      </p:to>
                                    </p:set>
                                    <p:animEffect transition="in" filter="fade">
                                      <p:cBhvr>
                                        <p:cTn id="93" dur="1000"/>
                                        <p:tgtEl>
                                          <p:spTgt spid="27"/>
                                        </p:tgtEl>
                                      </p:cBhvr>
                                    </p:animEffect>
                                    <p:anim calcmode="lin" valueType="num">
                                      <p:cBhvr>
                                        <p:cTn id="94" dur="1000" fill="hold"/>
                                        <p:tgtEl>
                                          <p:spTgt spid="27"/>
                                        </p:tgtEl>
                                        <p:attrNameLst>
                                          <p:attrName>style.rotation</p:attrName>
                                        </p:attrNameLst>
                                      </p:cBhvr>
                                      <p:tavLst>
                                        <p:tav tm="0">
                                          <p:val>
                                            <p:fltVal val="720"/>
                                          </p:val>
                                        </p:tav>
                                        <p:tav tm="100000">
                                          <p:val>
                                            <p:fltVal val="0"/>
                                          </p:val>
                                        </p:tav>
                                      </p:tavLst>
                                    </p:anim>
                                    <p:anim calcmode="lin" valueType="num">
                                      <p:cBhvr>
                                        <p:cTn id="95" dur="1000" fill="hold"/>
                                        <p:tgtEl>
                                          <p:spTgt spid="27"/>
                                        </p:tgtEl>
                                        <p:attrNameLst>
                                          <p:attrName>ppt_h</p:attrName>
                                        </p:attrNameLst>
                                      </p:cBhvr>
                                      <p:tavLst>
                                        <p:tav tm="0">
                                          <p:val>
                                            <p:fltVal val="0"/>
                                          </p:val>
                                        </p:tav>
                                        <p:tav tm="100000">
                                          <p:val>
                                            <p:strVal val="#ppt_h"/>
                                          </p:val>
                                        </p:tav>
                                      </p:tavLst>
                                    </p:anim>
                                    <p:anim calcmode="lin" valueType="num">
                                      <p:cBhvr>
                                        <p:cTn id="96" dur="1000" fill="hold"/>
                                        <p:tgtEl>
                                          <p:spTgt spid="27"/>
                                        </p:tgtEl>
                                        <p:attrNameLst>
                                          <p:attrName>ppt_w</p:attrName>
                                        </p:attrNameLst>
                                      </p:cBhvr>
                                      <p:tavLst>
                                        <p:tav tm="0">
                                          <p:val>
                                            <p:fltVal val="0"/>
                                          </p:val>
                                        </p:tav>
                                        <p:tav tm="100000">
                                          <p:val>
                                            <p:strVal val="#ppt_w"/>
                                          </p:val>
                                        </p:tav>
                                      </p:tavLst>
                                    </p:anim>
                                  </p:childTnLst>
                                </p:cTn>
                              </p:par>
                            </p:childTnLst>
                          </p:cTn>
                        </p:par>
                        <p:par>
                          <p:cTn id="97" fill="hold">
                            <p:stCondLst>
                              <p:cond delay="1000"/>
                            </p:stCondLst>
                            <p:childTnLst>
                              <p:par>
                                <p:cTn id="98" presetID="22" presetClass="entr" presetSubtype="2" fill="hold" grpId="0" nodeType="afterEffect">
                                  <p:stCondLst>
                                    <p:cond delay="0"/>
                                  </p:stCondLst>
                                  <p:childTnLst>
                                    <p:set>
                                      <p:cBhvr>
                                        <p:cTn id="99" dur="1" fill="hold">
                                          <p:stCondLst>
                                            <p:cond delay="0"/>
                                          </p:stCondLst>
                                        </p:cTn>
                                        <p:tgtEl>
                                          <p:spTgt spid="28"/>
                                        </p:tgtEl>
                                        <p:attrNameLst>
                                          <p:attrName>style.visibility</p:attrName>
                                        </p:attrNameLst>
                                      </p:cBhvr>
                                      <p:to>
                                        <p:strVal val="visible"/>
                                      </p:to>
                                    </p:set>
                                    <p:animEffect transition="in" filter="wipe(right)">
                                      <p:cBhvr>
                                        <p:cTn id="100" dur="500"/>
                                        <p:tgtEl>
                                          <p:spTgt spid="28"/>
                                        </p:tgtEl>
                                      </p:cBhvr>
                                    </p:animEffect>
                                  </p:childTnLst>
                                </p:cTn>
                              </p:par>
                            </p:childTnLst>
                          </p:cTn>
                        </p:par>
                      </p:childTnLst>
                    </p:cTn>
                  </p:par>
                  <p:par>
                    <p:cTn id="101" fill="hold">
                      <p:stCondLst>
                        <p:cond delay="indefinite"/>
                      </p:stCondLst>
                      <p:childTnLst>
                        <p:par>
                          <p:cTn id="102" fill="hold">
                            <p:stCondLst>
                              <p:cond delay="0"/>
                            </p:stCondLst>
                            <p:childTnLst>
                              <p:par>
                                <p:cTn id="103" presetID="22" presetClass="entr" presetSubtype="2" fill="hold" grpId="0" nodeType="clickEffect">
                                  <p:stCondLst>
                                    <p:cond delay="0"/>
                                  </p:stCondLst>
                                  <p:childTnLst>
                                    <p:set>
                                      <p:cBhvr>
                                        <p:cTn id="104" dur="1" fill="hold">
                                          <p:stCondLst>
                                            <p:cond delay="0"/>
                                          </p:stCondLst>
                                        </p:cTn>
                                        <p:tgtEl>
                                          <p:spTgt spid="6"/>
                                        </p:tgtEl>
                                        <p:attrNameLst>
                                          <p:attrName>style.visibility</p:attrName>
                                        </p:attrNameLst>
                                      </p:cBhvr>
                                      <p:to>
                                        <p:strVal val="visible"/>
                                      </p:to>
                                    </p:set>
                                    <p:animEffect transition="in" filter="wipe(right)">
                                      <p:cBhvr>
                                        <p:cTn id="105" dur="500"/>
                                        <p:tgtEl>
                                          <p:spTgt spid="6"/>
                                        </p:tgtEl>
                                      </p:cBhvr>
                                    </p:animEffect>
                                  </p:childTnLst>
                                </p:cTn>
                              </p:par>
                            </p:childTnLst>
                          </p:cTn>
                        </p:par>
                      </p:childTnLst>
                    </p:cTn>
                  </p:par>
                  <p:par>
                    <p:cTn id="106" fill="hold">
                      <p:stCondLst>
                        <p:cond delay="indefinite"/>
                      </p:stCondLst>
                      <p:childTnLst>
                        <p:par>
                          <p:cTn id="107" fill="hold">
                            <p:stCondLst>
                              <p:cond delay="0"/>
                            </p:stCondLst>
                            <p:childTnLst>
                              <p:par>
                                <p:cTn id="108" presetID="31" presetClass="entr" presetSubtype="0" fill="hold" grpId="0" nodeType="clickEffect">
                                  <p:stCondLst>
                                    <p:cond delay="0"/>
                                  </p:stCondLst>
                                  <p:childTnLst>
                                    <p:set>
                                      <p:cBhvr>
                                        <p:cTn id="109" dur="1" fill="hold">
                                          <p:stCondLst>
                                            <p:cond delay="0"/>
                                          </p:stCondLst>
                                        </p:cTn>
                                        <p:tgtEl>
                                          <p:spTgt spid="30"/>
                                        </p:tgtEl>
                                        <p:attrNameLst>
                                          <p:attrName>style.visibility</p:attrName>
                                        </p:attrNameLst>
                                      </p:cBhvr>
                                      <p:to>
                                        <p:strVal val="visible"/>
                                      </p:to>
                                    </p:set>
                                    <p:anim calcmode="lin" valueType="num">
                                      <p:cBhvr>
                                        <p:cTn id="110" dur="750" fill="hold"/>
                                        <p:tgtEl>
                                          <p:spTgt spid="30"/>
                                        </p:tgtEl>
                                        <p:attrNameLst>
                                          <p:attrName>ppt_w</p:attrName>
                                        </p:attrNameLst>
                                      </p:cBhvr>
                                      <p:tavLst>
                                        <p:tav tm="0">
                                          <p:val>
                                            <p:fltVal val="0"/>
                                          </p:val>
                                        </p:tav>
                                        <p:tav tm="100000">
                                          <p:val>
                                            <p:strVal val="#ppt_w"/>
                                          </p:val>
                                        </p:tav>
                                      </p:tavLst>
                                    </p:anim>
                                    <p:anim calcmode="lin" valueType="num">
                                      <p:cBhvr>
                                        <p:cTn id="111" dur="750" fill="hold"/>
                                        <p:tgtEl>
                                          <p:spTgt spid="30"/>
                                        </p:tgtEl>
                                        <p:attrNameLst>
                                          <p:attrName>ppt_h</p:attrName>
                                        </p:attrNameLst>
                                      </p:cBhvr>
                                      <p:tavLst>
                                        <p:tav tm="0">
                                          <p:val>
                                            <p:fltVal val="0"/>
                                          </p:val>
                                        </p:tav>
                                        <p:tav tm="100000">
                                          <p:val>
                                            <p:strVal val="#ppt_h"/>
                                          </p:val>
                                        </p:tav>
                                      </p:tavLst>
                                    </p:anim>
                                    <p:anim calcmode="lin" valueType="num">
                                      <p:cBhvr>
                                        <p:cTn id="112" dur="750" fill="hold"/>
                                        <p:tgtEl>
                                          <p:spTgt spid="30"/>
                                        </p:tgtEl>
                                        <p:attrNameLst>
                                          <p:attrName>style.rotation</p:attrName>
                                        </p:attrNameLst>
                                      </p:cBhvr>
                                      <p:tavLst>
                                        <p:tav tm="0">
                                          <p:val>
                                            <p:fltVal val="90"/>
                                          </p:val>
                                        </p:tav>
                                        <p:tav tm="100000">
                                          <p:val>
                                            <p:fltVal val="0"/>
                                          </p:val>
                                        </p:tav>
                                      </p:tavLst>
                                    </p:anim>
                                    <p:animEffect transition="in" filter="fade">
                                      <p:cBhvr>
                                        <p:cTn id="113" dur="750"/>
                                        <p:tgtEl>
                                          <p:spTgt spid="30"/>
                                        </p:tgtEl>
                                      </p:cBhvr>
                                    </p:animEffect>
                                  </p:childTnLst>
                                </p:cTn>
                              </p:par>
                            </p:childTnLst>
                          </p:cTn>
                        </p:par>
                      </p:childTnLst>
                    </p:cTn>
                  </p:par>
                  <p:par>
                    <p:cTn id="114" fill="hold">
                      <p:stCondLst>
                        <p:cond delay="indefinite"/>
                      </p:stCondLst>
                      <p:childTnLst>
                        <p:par>
                          <p:cTn id="115" fill="hold">
                            <p:stCondLst>
                              <p:cond delay="0"/>
                            </p:stCondLst>
                            <p:childTnLst>
                              <p:par>
                                <p:cTn id="116" presetID="47" presetClass="entr" presetSubtype="0" fill="hold" nodeType="clickEffect">
                                  <p:stCondLst>
                                    <p:cond delay="0"/>
                                  </p:stCondLst>
                                  <p:childTnLst>
                                    <p:set>
                                      <p:cBhvr>
                                        <p:cTn id="117" dur="1" fill="hold">
                                          <p:stCondLst>
                                            <p:cond delay="0"/>
                                          </p:stCondLst>
                                        </p:cTn>
                                        <p:tgtEl>
                                          <p:spTgt spid="34"/>
                                        </p:tgtEl>
                                        <p:attrNameLst>
                                          <p:attrName>style.visibility</p:attrName>
                                        </p:attrNameLst>
                                      </p:cBhvr>
                                      <p:to>
                                        <p:strVal val="visible"/>
                                      </p:to>
                                    </p:set>
                                    <p:animEffect transition="in" filter="fade">
                                      <p:cBhvr>
                                        <p:cTn id="118" dur="1000"/>
                                        <p:tgtEl>
                                          <p:spTgt spid="34"/>
                                        </p:tgtEl>
                                      </p:cBhvr>
                                    </p:animEffect>
                                    <p:anim calcmode="lin" valueType="num">
                                      <p:cBhvr>
                                        <p:cTn id="119" dur="1000" fill="hold"/>
                                        <p:tgtEl>
                                          <p:spTgt spid="34"/>
                                        </p:tgtEl>
                                        <p:attrNameLst>
                                          <p:attrName>ppt_x</p:attrName>
                                        </p:attrNameLst>
                                      </p:cBhvr>
                                      <p:tavLst>
                                        <p:tav tm="0">
                                          <p:val>
                                            <p:strVal val="#ppt_x"/>
                                          </p:val>
                                        </p:tav>
                                        <p:tav tm="100000">
                                          <p:val>
                                            <p:strVal val="#ppt_x"/>
                                          </p:val>
                                        </p:tav>
                                      </p:tavLst>
                                    </p:anim>
                                    <p:anim calcmode="lin" valueType="num">
                                      <p:cBhvr>
                                        <p:cTn id="120"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121" fill="hold">
                      <p:stCondLst>
                        <p:cond delay="indefinite"/>
                      </p:stCondLst>
                      <p:childTnLst>
                        <p:par>
                          <p:cTn id="122" fill="hold">
                            <p:stCondLst>
                              <p:cond delay="0"/>
                            </p:stCondLst>
                            <p:childTnLst>
                              <p:par>
                                <p:cTn id="123" presetID="16" presetClass="entr" presetSubtype="37" fill="hold" nodeType="clickEffect">
                                  <p:stCondLst>
                                    <p:cond delay="0"/>
                                  </p:stCondLst>
                                  <p:childTnLst>
                                    <p:set>
                                      <p:cBhvr>
                                        <p:cTn id="124" dur="1" fill="hold">
                                          <p:stCondLst>
                                            <p:cond delay="0"/>
                                          </p:stCondLst>
                                        </p:cTn>
                                        <p:tgtEl>
                                          <p:spTgt spid="35"/>
                                        </p:tgtEl>
                                        <p:attrNameLst>
                                          <p:attrName>style.visibility</p:attrName>
                                        </p:attrNameLst>
                                      </p:cBhvr>
                                      <p:to>
                                        <p:strVal val="visible"/>
                                      </p:to>
                                    </p:set>
                                    <p:animEffect transition="in" filter="barn(outVertical)">
                                      <p:cBhvr>
                                        <p:cTn id="125" dur="500"/>
                                        <p:tgtEl>
                                          <p:spTgt spid="35"/>
                                        </p:tgtEl>
                                      </p:cBhvr>
                                    </p:animEffect>
                                  </p:childTnLst>
                                </p:cTn>
                              </p:par>
                            </p:childTnLst>
                          </p:cTn>
                        </p:par>
                      </p:childTnLst>
                    </p:cTn>
                  </p:par>
                  <p:par>
                    <p:cTn id="126" fill="hold">
                      <p:stCondLst>
                        <p:cond delay="indefinite"/>
                      </p:stCondLst>
                      <p:childTnLst>
                        <p:par>
                          <p:cTn id="127" fill="hold">
                            <p:stCondLst>
                              <p:cond delay="0"/>
                            </p:stCondLst>
                            <p:childTnLst>
                              <p:par>
                                <p:cTn id="128" presetID="16" presetClass="entr" presetSubtype="37" fill="hold" nodeType="clickEffect">
                                  <p:stCondLst>
                                    <p:cond delay="0"/>
                                  </p:stCondLst>
                                  <p:childTnLst>
                                    <p:set>
                                      <p:cBhvr>
                                        <p:cTn id="129" dur="1" fill="hold">
                                          <p:stCondLst>
                                            <p:cond delay="0"/>
                                          </p:stCondLst>
                                        </p:cTn>
                                        <p:tgtEl>
                                          <p:spTgt spid="36"/>
                                        </p:tgtEl>
                                        <p:attrNameLst>
                                          <p:attrName>style.visibility</p:attrName>
                                        </p:attrNameLst>
                                      </p:cBhvr>
                                      <p:to>
                                        <p:strVal val="visible"/>
                                      </p:to>
                                    </p:set>
                                    <p:animEffect transition="in" filter="barn(outVertical)">
                                      <p:cBhvr>
                                        <p:cTn id="130" dur="500"/>
                                        <p:tgtEl>
                                          <p:spTgt spid="36"/>
                                        </p:tgtEl>
                                      </p:cBhvr>
                                    </p:animEffect>
                                  </p:childTnLst>
                                </p:cTn>
                              </p:par>
                            </p:childTnLst>
                          </p:cTn>
                        </p:par>
                      </p:childTnLst>
                    </p:cTn>
                  </p:par>
                  <p:par>
                    <p:cTn id="131" fill="hold">
                      <p:stCondLst>
                        <p:cond delay="indefinite"/>
                      </p:stCondLst>
                      <p:childTnLst>
                        <p:par>
                          <p:cTn id="132" fill="hold">
                            <p:stCondLst>
                              <p:cond delay="0"/>
                            </p:stCondLst>
                            <p:childTnLst>
                              <p:par>
                                <p:cTn id="133" presetID="47" presetClass="entr" presetSubtype="0" fill="hold" nodeType="clickEffect">
                                  <p:stCondLst>
                                    <p:cond delay="0"/>
                                  </p:stCondLst>
                                  <p:childTnLst>
                                    <p:set>
                                      <p:cBhvr>
                                        <p:cTn id="134" dur="1" fill="hold">
                                          <p:stCondLst>
                                            <p:cond delay="0"/>
                                          </p:stCondLst>
                                        </p:cTn>
                                        <p:tgtEl>
                                          <p:spTgt spid="37"/>
                                        </p:tgtEl>
                                        <p:attrNameLst>
                                          <p:attrName>style.visibility</p:attrName>
                                        </p:attrNameLst>
                                      </p:cBhvr>
                                      <p:to>
                                        <p:strVal val="visible"/>
                                      </p:to>
                                    </p:set>
                                    <p:animEffect transition="in" filter="fade">
                                      <p:cBhvr>
                                        <p:cTn id="135" dur="1000"/>
                                        <p:tgtEl>
                                          <p:spTgt spid="37"/>
                                        </p:tgtEl>
                                      </p:cBhvr>
                                    </p:animEffect>
                                    <p:anim calcmode="lin" valueType="num">
                                      <p:cBhvr>
                                        <p:cTn id="136" dur="1000" fill="hold"/>
                                        <p:tgtEl>
                                          <p:spTgt spid="37"/>
                                        </p:tgtEl>
                                        <p:attrNameLst>
                                          <p:attrName>ppt_x</p:attrName>
                                        </p:attrNameLst>
                                      </p:cBhvr>
                                      <p:tavLst>
                                        <p:tav tm="0">
                                          <p:val>
                                            <p:strVal val="#ppt_x"/>
                                          </p:val>
                                        </p:tav>
                                        <p:tav tm="100000">
                                          <p:val>
                                            <p:strVal val="#ppt_x"/>
                                          </p:val>
                                        </p:tav>
                                      </p:tavLst>
                                    </p:anim>
                                    <p:anim calcmode="lin" valueType="num">
                                      <p:cBhvr>
                                        <p:cTn id="137" dur="1000" fill="hold"/>
                                        <p:tgtEl>
                                          <p:spTgt spid="37"/>
                                        </p:tgtEl>
                                        <p:attrNameLst>
                                          <p:attrName>ppt_y</p:attrName>
                                        </p:attrNameLst>
                                      </p:cBhvr>
                                      <p:tavLst>
                                        <p:tav tm="0">
                                          <p:val>
                                            <p:strVal val="#ppt_y-.1"/>
                                          </p:val>
                                        </p:tav>
                                        <p:tav tm="100000">
                                          <p:val>
                                            <p:strVal val="#ppt_y"/>
                                          </p:val>
                                        </p:tav>
                                      </p:tavLst>
                                    </p:anim>
                                  </p:childTnLst>
                                </p:cTn>
                              </p:par>
                              <p:par>
                                <p:cTn id="138" presetID="35" presetClass="entr" presetSubtype="0" fill="hold" grpId="0" nodeType="withEffect">
                                  <p:stCondLst>
                                    <p:cond delay="0"/>
                                  </p:stCondLst>
                                  <p:childTnLst>
                                    <p:set>
                                      <p:cBhvr>
                                        <p:cTn id="139" dur="1" fill="hold">
                                          <p:stCondLst>
                                            <p:cond delay="0"/>
                                          </p:stCondLst>
                                        </p:cTn>
                                        <p:tgtEl>
                                          <p:spTgt spid="38"/>
                                        </p:tgtEl>
                                        <p:attrNameLst>
                                          <p:attrName>style.visibility</p:attrName>
                                        </p:attrNameLst>
                                      </p:cBhvr>
                                      <p:to>
                                        <p:strVal val="visible"/>
                                      </p:to>
                                    </p:set>
                                    <p:animEffect transition="in" filter="fade">
                                      <p:cBhvr>
                                        <p:cTn id="140" dur="1000"/>
                                        <p:tgtEl>
                                          <p:spTgt spid="38"/>
                                        </p:tgtEl>
                                      </p:cBhvr>
                                    </p:animEffect>
                                    <p:anim calcmode="lin" valueType="num">
                                      <p:cBhvr>
                                        <p:cTn id="141" dur="1000" fill="hold"/>
                                        <p:tgtEl>
                                          <p:spTgt spid="38"/>
                                        </p:tgtEl>
                                        <p:attrNameLst>
                                          <p:attrName>style.rotation</p:attrName>
                                        </p:attrNameLst>
                                      </p:cBhvr>
                                      <p:tavLst>
                                        <p:tav tm="0">
                                          <p:val>
                                            <p:fltVal val="720"/>
                                          </p:val>
                                        </p:tav>
                                        <p:tav tm="100000">
                                          <p:val>
                                            <p:fltVal val="0"/>
                                          </p:val>
                                        </p:tav>
                                      </p:tavLst>
                                    </p:anim>
                                    <p:anim calcmode="lin" valueType="num">
                                      <p:cBhvr>
                                        <p:cTn id="142" dur="1000" fill="hold"/>
                                        <p:tgtEl>
                                          <p:spTgt spid="38"/>
                                        </p:tgtEl>
                                        <p:attrNameLst>
                                          <p:attrName>ppt_h</p:attrName>
                                        </p:attrNameLst>
                                      </p:cBhvr>
                                      <p:tavLst>
                                        <p:tav tm="0">
                                          <p:val>
                                            <p:fltVal val="0"/>
                                          </p:val>
                                        </p:tav>
                                        <p:tav tm="100000">
                                          <p:val>
                                            <p:strVal val="#ppt_h"/>
                                          </p:val>
                                        </p:tav>
                                      </p:tavLst>
                                    </p:anim>
                                    <p:anim calcmode="lin" valueType="num">
                                      <p:cBhvr>
                                        <p:cTn id="143" dur="1000" fill="hold"/>
                                        <p:tgtEl>
                                          <p:spTgt spid="38"/>
                                        </p:tgtEl>
                                        <p:attrNameLst>
                                          <p:attrName>ppt_w</p:attrName>
                                        </p:attrNameLst>
                                      </p:cBhvr>
                                      <p:tavLst>
                                        <p:tav tm="0">
                                          <p:val>
                                            <p:fltVal val="0"/>
                                          </p:val>
                                        </p:tav>
                                        <p:tav tm="100000">
                                          <p:val>
                                            <p:strVal val="#ppt_w"/>
                                          </p:val>
                                        </p:tav>
                                      </p:tavLst>
                                    </p:anim>
                                  </p:childTnLst>
                                </p:cTn>
                              </p:par>
                            </p:childTnLst>
                          </p:cTn>
                        </p:par>
                      </p:childTnLst>
                    </p:cTn>
                  </p:par>
                  <p:par>
                    <p:cTn id="144" fill="hold">
                      <p:stCondLst>
                        <p:cond delay="indefinite"/>
                      </p:stCondLst>
                      <p:childTnLst>
                        <p:par>
                          <p:cTn id="145" fill="hold">
                            <p:stCondLst>
                              <p:cond delay="0"/>
                            </p:stCondLst>
                            <p:childTnLst>
                              <p:par>
                                <p:cTn id="146" presetID="31" presetClass="entr" presetSubtype="0" fill="hold" grpId="0" nodeType="clickEffect">
                                  <p:stCondLst>
                                    <p:cond delay="0"/>
                                  </p:stCondLst>
                                  <p:childTnLst>
                                    <p:set>
                                      <p:cBhvr>
                                        <p:cTn id="147" dur="1" fill="hold">
                                          <p:stCondLst>
                                            <p:cond delay="0"/>
                                          </p:stCondLst>
                                        </p:cTn>
                                        <p:tgtEl>
                                          <p:spTgt spid="39"/>
                                        </p:tgtEl>
                                        <p:attrNameLst>
                                          <p:attrName>style.visibility</p:attrName>
                                        </p:attrNameLst>
                                      </p:cBhvr>
                                      <p:to>
                                        <p:strVal val="visible"/>
                                      </p:to>
                                    </p:set>
                                    <p:anim calcmode="lin" valueType="num">
                                      <p:cBhvr>
                                        <p:cTn id="148" dur="750" fill="hold"/>
                                        <p:tgtEl>
                                          <p:spTgt spid="39"/>
                                        </p:tgtEl>
                                        <p:attrNameLst>
                                          <p:attrName>ppt_w</p:attrName>
                                        </p:attrNameLst>
                                      </p:cBhvr>
                                      <p:tavLst>
                                        <p:tav tm="0">
                                          <p:val>
                                            <p:fltVal val="0"/>
                                          </p:val>
                                        </p:tav>
                                        <p:tav tm="100000">
                                          <p:val>
                                            <p:strVal val="#ppt_w"/>
                                          </p:val>
                                        </p:tav>
                                      </p:tavLst>
                                    </p:anim>
                                    <p:anim calcmode="lin" valueType="num">
                                      <p:cBhvr>
                                        <p:cTn id="149" dur="750" fill="hold"/>
                                        <p:tgtEl>
                                          <p:spTgt spid="39"/>
                                        </p:tgtEl>
                                        <p:attrNameLst>
                                          <p:attrName>ppt_h</p:attrName>
                                        </p:attrNameLst>
                                      </p:cBhvr>
                                      <p:tavLst>
                                        <p:tav tm="0">
                                          <p:val>
                                            <p:fltVal val="0"/>
                                          </p:val>
                                        </p:tav>
                                        <p:tav tm="100000">
                                          <p:val>
                                            <p:strVal val="#ppt_h"/>
                                          </p:val>
                                        </p:tav>
                                      </p:tavLst>
                                    </p:anim>
                                    <p:anim calcmode="lin" valueType="num">
                                      <p:cBhvr>
                                        <p:cTn id="150" dur="750" fill="hold"/>
                                        <p:tgtEl>
                                          <p:spTgt spid="39"/>
                                        </p:tgtEl>
                                        <p:attrNameLst>
                                          <p:attrName>style.rotation</p:attrName>
                                        </p:attrNameLst>
                                      </p:cBhvr>
                                      <p:tavLst>
                                        <p:tav tm="0">
                                          <p:val>
                                            <p:fltVal val="90"/>
                                          </p:val>
                                        </p:tav>
                                        <p:tav tm="100000">
                                          <p:val>
                                            <p:fltVal val="0"/>
                                          </p:val>
                                        </p:tav>
                                      </p:tavLst>
                                    </p:anim>
                                    <p:animEffect transition="in" filter="fade">
                                      <p:cBhvr>
                                        <p:cTn id="151" dur="750"/>
                                        <p:tgtEl>
                                          <p:spTgt spid="39"/>
                                        </p:tgtEl>
                                      </p:cBhvr>
                                    </p:animEffect>
                                  </p:childTnLst>
                                </p:cTn>
                              </p:par>
                            </p:childTnLst>
                          </p:cTn>
                        </p:par>
                      </p:childTnLst>
                    </p:cTn>
                  </p:par>
                  <p:par>
                    <p:cTn id="152" fill="hold">
                      <p:stCondLst>
                        <p:cond delay="indefinite"/>
                      </p:stCondLst>
                      <p:childTnLst>
                        <p:par>
                          <p:cTn id="153" fill="hold">
                            <p:stCondLst>
                              <p:cond delay="0"/>
                            </p:stCondLst>
                            <p:childTnLst>
                              <p:par>
                                <p:cTn id="154" presetID="31" presetClass="entr" presetSubtype="0" fill="hold" grpId="0" nodeType="clickEffect">
                                  <p:stCondLst>
                                    <p:cond delay="0"/>
                                  </p:stCondLst>
                                  <p:childTnLst>
                                    <p:set>
                                      <p:cBhvr>
                                        <p:cTn id="155" dur="1" fill="hold">
                                          <p:stCondLst>
                                            <p:cond delay="0"/>
                                          </p:stCondLst>
                                        </p:cTn>
                                        <p:tgtEl>
                                          <p:spTgt spid="40"/>
                                        </p:tgtEl>
                                        <p:attrNameLst>
                                          <p:attrName>style.visibility</p:attrName>
                                        </p:attrNameLst>
                                      </p:cBhvr>
                                      <p:to>
                                        <p:strVal val="visible"/>
                                      </p:to>
                                    </p:set>
                                    <p:anim calcmode="lin" valueType="num">
                                      <p:cBhvr>
                                        <p:cTn id="156" dur="750" fill="hold"/>
                                        <p:tgtEl>
                                          <p:spTgt spid="40"/>
                                        </p:tgtEl>
                                        <p:attrNameLst>
                                          <p:attrName>ppt_w</p:attrName>
                                        </p:attrNameLst>
                                      </p:cBhvr>
                                      <p:tavLst>
                                        <p:tav tm="0">
                                          <p:val>
                                            <p:fltVal val="0"/>
                                          </p:val>
                                        </p:tav>
                                        <p:tav tm="100000">
                                          <p:val>
                                            <p:strVal val="#ppt_w"/>
                                          </p:val>
                                        </p:tav>
                                      </p:tavLst>
                                    </p:anim>
                                    <p:anim calcmode="lin" valueType="num">
                                      <p:cBhvr>
                                        <p:cTn id="157" dur="750" fill="hold"/>
                                        <p:tgtEl>
                                          <p:spTgt spid="40"/>
                                        </p:tgtEl>
                                        <p:attrNameLst>
                                          <p:attrName>ppt_h</p:attrName>
                                        </p:attrNameLst>
                                      </p:cBhvr>
                                      <p:tavLst>
                                        <p:tav tm="0">
                                          <p:val>
                                            <p:fltVal val="0"/>
                                          </p:val>
                                        </p:tav>
                                        <p:tav tm="100000">
                                          <p:val>
                                            <p:strVal val="#ppt_h"/>
                                          </p:val>
                                        </p:tav>
                                      </p:tavLst>
                                    </p:anim>
                                    <p:anim calcmode="lin" valueType="num">
                                      <p:cBhvr>
                                        <p:cTn id="158" dur="750" fill="hold"/>
                                        <p:tgtEl>
                                          <p:spTgt spid="40"/>
                                        </p:tgtEl>
                                        <p:attrNameLst>
                                          <p:attrName>style.rotation</p:attrName>
                                        </p:attrNameLst>
                                      </p:cBhvr>
                                      <p:tavLst>
                                        <p:tav tm="0">
                                          <p:val>
                                            <p:fltVal val="90"/>
                                          </p:val>
                                        </p:tav>
                                        <p:tav tm="100000">
                                          <p:val>
                                            <p:fltVal val="0"/>
                                          </p:val>
                                        </p:tav>
                                      </p:tavLst>
                                    </p:anim>
                                    <p:animEffect transition="in" filter="fade">
                                      <p:cBhvr>
                                        <p:cTn id="159" dur="750"/>
                                        <p:tgtEl>
                                          <p:spTgt spid="40"/>
                                        </p:tgtEl>
                                      </p:cBhvr>
                                    </p:animEffect>
                                  </p:childTnLst>
                                </p:cTn>
                              </p:par>
                            </p:childTnLst>
                          </p:cTn>
                        </p:par>
                      </p:childTnLst>
                    </p:cTn>
                  </p:par>
                  <p:par>
                    <p:cTn id="160" fill="hold">
                      <p:stCondLst>
                        <p:cond delay="indefinite"/>
                      </p:stCondLst>
                      <p:childTnLst>
                        <p:par>
                          <p:cTn id="161" fill="hold">
                            <p:stCondLst>
                              <p:cond delay="0"/>
                            </p:stCondLst>
                            <p:childTnLst>
                              <p:par>
                                <p:cTn id="162" presetID="22" presetClass="entr" presetSubtype="2" fill="hold" grpId="0" nodeType="clickEffect">
                                  <p:stCondLst>
                                    <p:cond delay="0"/>
                                  </p:stCondLst>
                                  <p:childTnLst>
                                    <p:set>
                                      <p:cBhvr>
                                        <p:cTn id="163" dur="1" fill="hold">
                                          <p:stCondLst>
                                            <p:cond delay="0"/>
                                          </p:stCondLst>
                                        </p:cTn>
                                        <p:tgtEl>
                                          <p:spTgt spid="22"/>
                                        </p:tgtEl>
                                        <p:attrNameLst>
                                          <p:attrName>style.visibility</p:attrName>
                                        </p:attrNameLst>
                                      </p:cBhvr>
                                      <p:to>
                                        <p:strVal val="visible"/>
                                      </p:to>
                                    </p:set>
                                    <p:animEffect transition="in" filter="wipe(right)">
                                      <p:cBhvr>
                                        <p:cTn id="164" dur="500"/>
                                        <p:tgtEl>
                                          <p:spTgt spid="22"/>
                                        </p:tgtEl>
                                      </p:cBhvr>
                                    </p:animEffect>
                                  </p:childTnLst>
                                </p:cTn>
                              </p:par>
                            </p:childTnLst>
                          </p:cTn>
                        </p:par>
                      </p:childTnLst>
                    </p:cTn>
                  </p:par>
                  <p:par>
                    <p:cTn id="165" fill="hold">
                      <p:stCondLst>
                        <p:cond delay="indefinite"/>
                      </p:stCondLst>
                      <p:childTnLst>
                        <p:par>
                          <p:cTn id="166" fill="hold">
                            <p:stCondLst>
                              <p:cond delay="0"/>
                            </p:stCondLst>
                            <p:childTnLst>
                              <p:par>
                                <p:cTn id="167" presetID="47" presetClass="entr" presetSubtype="0" fill="hold" nodeType="clickEffect">
                                  <p:stCondLst>
                                    <p:cond delay="0"/>
                                  </p:stCondLst>
                                  <p:childTnLst>
                                    <p:set>
                                      <p:cBhvr>
                                        <p:cTn id="168" dur="1" fill="hold">
                                          <p:stCondLst>
                                            <p:cond delay="0"/>
                                          </p:stCondLst>
                                        </p:cTn>
                                        <p:tgtEl>
                                          <p:spTgt spid="41"/>
                                        </p:tgtEl>
                                        <p:attrNameLst>
                                          <p:attrName>style.visibility</p:attrName>
                                        </p:attrNameLst>
                                      </p:cBhvr>
                                      <p:to>
                                        <p:strVal val="visible"/>
                                      </p:to>
                                    </p:set>
                                    <p:animEffect transition="in" filter="fade">
                                      <p:cBhvr>
                                        <p:cTn id="169" dur="1000"/>
                                        <p:tgtEl>
                                          <p:spTgt spid="41"/>
                                        </p:tgtEl>
                                      </p:cBhvr>
                                    </p:animEffect>
                                    <p:anim calcmode="lin" valueType="num">
                                      <p:cBhvr>
                                        <p:cTn id="170" dur="1000" fill="hold"/>
                                        <p:tgtEl>
                                          <p:spTgt spid="41"/>
                                        </p:tgtEl>
                                        <p:attrNameLst>
                                          <p:attrName>ppt_x</p:attrName>
                                        </p:attrNameLst>
                                      </p:cBhvr>
                                      <p:tavLst>
                                        <p:tav tm="0">
                                          <p:val>
                                            <p:strVal val="#ppt_x"/>
                                          </p:val>
                                        </p:tav>
                                        <p:tav tm="100000">
                                          <p:val>
                                            <p:strVal val="#ppt_x"/>
                                          </p:val>
                                        </p:tav>
                                      </p:tavLst>
                                    </p:anim>
                                    <p:anim calcmode="lin" valueType="num">
                                      <p:cBhvr>
                                        <p:cTn id="171"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172" fill="hold">
                      <p:stCondLst>
                        <p:cond delay="indefinite"/>
                      </p:stCondLst>
                      <p:childTnLst>
                        <p:par>
                          <p:cTn id="173" fill="hold">
                            <p:stCondLst>
                              <p:cond delay="0"/>
                            </p:stCondLst>
                            <p:childTnLst>
                              <p:par>
                                <p:cTn id="174" presetID="16" presetClass="entr" presetSubtype="37" fill="hold" nodeType="clickEffect">
                                  <p:stCondLst>
                                    <p:cond delay="0"/>
                                  </p:stCondLst>
                                  <p:childTnLst>
                                    <p:set>
                                      <p:cBhvr>
                                        <p:cTn id="175" dur="1" fill="hold">
                                          <p:stCondLst>
                                            <p:cond delay="0"/>
                                          </p:stCondLst>
                                        </p:cTn>
                                        <p:tgtEl>
                                          <p:spTgt spid="42"/>
                                        </p:tgtEl>
                                        <p:attrNameLst>
                                          <p:attrName>style.visibility</p:attrName>
                                        </p:attrNameLst>
                                      </p:cBhvr>
                                      <p:to>
                                        <p:strVal val="visible"/>
                                      </p:to>
                                    </p:set>
                                    <p:animEffect transition="in" filter="barn(outVertical)">
                                      <p:cBhvr>
                                        <p:cTn id="176" dur="500"/>
                                        <p:tgtEl>
                                          <p:spTgt spid="42"/>
                                        </p:tgtEl>
                                      </p:cBhvr>
                                    </p:animEffect>
                                  </p:childTnLst>
                                </p:cTn>
                              </p:par>
                            </p:childTnLst>
                          </p:cTn>
                        </p:par>
                      </p:childTnLst>
                    </p:cTn>
                  </p:par>
                  <p:par>
                    <p:cTn id="177" fill="hold">
                      <p:stCondLst>
                        <p:cond delay="indefinite"/>
                      </p:stCondLst>
                      <p:childTnLst>
                        <p:par>
                          <p:cTn id="178" fill="hold">
                            <p:stCondLst>
                              <p:cond delay="0"/>
                            </p:stCondLst>
                            <p:childTnLst>
                              <p:par>
                                <p:cTn id="179" presetID="16" presetClass="entr" presetSubtype="37" fill="hold" nodeType="clickEffect">
                                  <p:stCondLst>
                                    <p:cond delay="0"/>
                                  </p:stCondLst>
                                  <p:childTnLst>
                                    <p:set>
                                      <p:cBhvr>
                                        <p:cTn id="180" dur="1" fill="hold">
                                          <p:stCondLst>
                                            <p:cond delay="0"/>
                                          </p:stCondLst>
                                        </p:cTn>
                                        <p:tgtEl>
                                          <p:spTgt spid="44"/>
                                        </p:tgtEl>
                                        <p:attrNameLst>
                                          <p:attrName>style.visibility</p:attrName>
                                        </p:attrNameLst>
                                      </p:cBhvr>
                                      <p:to>
                                        <p:strVal val="visible"/>
                                      </p:to>
                                    </p:set>
                                    <p:animEffect transition="in" filter="barn(outVertical)">
                                      <p:cBhvr>
                                        <p:cTn id="181" dur="500"/>
                                        <p:tgtEl>
                                          <p:spTgt spid="44"/>
                                        </p:tgtEl>
                                      </p:cBhvr>
                                    </p:animEffect>
                                  </p:childTnLst>
                                </p:cTn>
                              </p:par>
                            </p:childTnLst>
                          </p:cTn>
                        </p:par>
                      </p:childTnLst>
                    </p:cTn>
                  </p:par>
                  <p:par>
                    <p:cTn id="182" fill="hold">
                      <p:stCondLst>
                        <p:cond delay="indefinite"/>
                      </p:stCondLst>
                      <p:childTnLst>
                        <p:par>
                          <p:cTn id="183" fill="hold">
                            <p:stCondLst>
                              <p:cond delay="0"/>
                            </p:stCondLst>
                            <p:childTnLst>
                              <p:par>
                                <p:cTn id="184" presetID="16" presetClass="entr" presetSubtype="37" fill="hold" nodeType="clickEffect">
                                  <p:stCondLst>
                                    <p:cond delay="0"/>
                                  </p:stCondLst>
                                  <p:childTnLst>
                                    <p:set>
                                      <p:cBhvr>
                                        <p:cTn id="185" dur="1" fill="hold">
                                          <p:stCondLst>
                                            <p:cond delay="0"/>
                                          </p:stCondLst>
                                        </p:cTn>
                                        <p:tgtEl>
                                          <p:spTgt spid="48"/>
                                        </p:tgtEl>
                                        <p:attrNameLst>
                                          <p:attrName>style.visibility</p:attrName>
                                        </p:attrNameLst>
                                      </p:cBhvr>
                                      <p:to>
                                        <p:strVal val="visible"/>
                                      </p:to>
                                    </p:set>
                                    <p:animEffect transition="in" filter="barn(outVertical)">
                                      <p:cBhvr>
                                        <p:cTn id="186" dur="500"/>
                                        <p:tgtEl>
                                          <p:spTgt spid="48"/>
                                        </p:tgtEl>
                                      </p:cBhvr>
                                    </p:animEffect>
                                  </p:childTnLst>
                                </p:cTn>
                              </p:par>
                            </p:childTnLst>
                          </p:cTn>
                        </p:par>
                      </p:childTnLst>
                    </p:cTn>
                  </p:par>
                  <p:par>
                    <p:cTn id="187" fill="hold">
                      <p:stCondLst>
                        <p:cond delay="indefinite"/>
                      </p:stCondLst>
                      <p:childTnLst>
                        <p:par>
                          <p:cTn id="188" fill="hold">
                            <p:stCondLst>
                              <p:cond delay="0"/>
                            </p:stCondLst>
                            <p:childTnLst>
                              <p:par>
                                <p:cTn id="189" presetID="16" presetClass="entr" presetSubtype="37" fill="hold" nodeType="clickEffect">
                                  <p:stCondLst>
                                    <p:cond delay="0"/>
                                  </p:stCondLst>
                                  <p:childTnLst>
                                    <p:set>
                                      <p:cBhvr>
                                        <p:cTn id="190" dur="1" fill="hold">
                                          <p:stCondLst>
                                            <p:cond delay="0"/>
                                          </p:stCondLst>
                                        </p:cTn>
                                        <p:tgtEl>
                                          <p:spTgt spid="46"/>
                                        </p:tgtEl>
                                        <p:attrNameLst>
                                          <p:attrName>style.visibility</p:attrName>
                                        </p:attrNameLst>
                                      </p:cBhvr>
                                      <p:to>
                                        <p:strVal val="visible"/>
                                      </p:to>
                                    </p:set>
                                    <p:animEffect transition="in" filter="barn(outVertical)">
                                      <p:cBhvr>
                                        <p:cTn id="191" dur="500"/>
                                        <p:tgtEl>
                                          <p:spTgt spid="46"/>
                                        </p:tgtEl>
                                      </p:cBhvr>
                                    </p:animEffect>
                                  </p:childTnLst>
                                </p:cTn>
                              </p:par>
                            </p:childTnLst>
                          </p:cTn>
                        </p:par>
                      </p:childTnLst>
                    </p:cTn>
                  </p:par>
                  <p:par>
                    <p:cTn id="192" fill="hold">
                      <p:stCondLst>
                        <p:cond delay="indefinite"/>
                      </p:stCondLst>
                      <p:childTnLst>
                        <p:par>
                          <p:cTn id="193" fill="hold">
                            <p:stCondLst>
                              <p:cond delay="0"/>
                            </p:stCondLst>
                            <p:childTnLst>
                              <p:par>
                                <p:cTn id="194" presetID="16" presetClass="entr" presetSubtype="37" fill="hold" nodeType="clickEffect">
                                  <p:stCondLst>
                                    <p:cond delay="0"/>
                                  </p:stCondLst>
                                  <p:childTnLst>
                                    <p:set>
                                      <p:cBhvr>
                                        <p:cTn id="195" dur="1" fill="hold">
                                          <p:stCondLst>
                                            <p:cond delay="0"/>
                                          </p:stCondLst>
                                        </p:cTn>
                                        <p:tgtEl>
                                          <p:spTgt spid="50"/>
                                        </p:tgtEl>
                                        <p:attrNameLst>
                                          <p:attrName>style.visibility</p:attrName>
                                        </p:attrNameLst>
                                      </p:cBhvr>
                                      <p:to>
                                        <p:strVal val="visible"/>
                                      </p:to>
                                    </p:set>
                                    <p:animEffect transition="in" filter="barn(outVertical)">
                                      <p:cBhvr>
                                        <p:cTn id="196" dur="500"/>
                                        <p:tgtEl>
                                          <p:spTgt spid="50"/>
                                        </p:tgtEl>
                                      </p:cBhvr>
                                    </p:animEffect>
                                  </p:childTnLst>
                                </p:cTn>
                              </p:par>
                            </p:childTnLst>
                          </p:cTn>
                        </p:par>
                      </p:childTnLst>
                    </p:cTn>
                  </p:par>
                  <p:par>
                    <p:cTn id="197" fill="hold">
                      <p:stCondLst>
                        <p:cond delay="indefinite"/>
                      </p:stCondLst>
                      <p:childTnLst>
                        <p:par>
                          <p:cTn id="198" fill="hold">
                            <p:stCondLst>
                              <p:cond delay="0"/>
                            </p:stCondLst>
                            <p:childTnLst>
                              <p:par>
                                <p:cTn id="199" presetID="47" presetClass="entr" presetSubtype="0" fill="hold" nodeType="clickEffect">
                                  <p:stCondLst>
                                    <p:cond delay="0"/>
                                  </p:stCondLst>
                                  <p:childTnLst>
                                    <p:set>
                                      <p:cBhvr>
                                        <p:cTn id="200" dur="1" fill="hold">
                                          <p:stCondLst>
                                            <p:cond delay="0"/>
                                          </p:stCondLst>
                                        </p:cTn>
                                        <p:tgtEl>
                                          <p:spTgt spid="52"/>
                                        </p:tgtEl>
                                        <p:attrNameLst>
                                          <p:attrName>style.visibility</p:attrName>
                                        </p:attrNameLst>
                                      </p:cBhvr>
                                      <p:to>
                                        <p:strVal val="visible"/>
                                      </p:to>
                                    </p:set>
                                    <p:animEffect transition="in" filter="fade">
                                      <p:cBhvr>
                                        <p:cTn id="201" dur="1000"/>
                                        <p:tgtEl>
                                          <p:spTgt spid="52"/>
                                        </p:tgtEl>
                                      </p:cBhvr>
                                    </p:animEffect>
                                    <p:anim calcmode="lin" valueType="num">
                                      <p:cBhvr>
                                        <p:cTn id="202" dur="1000" fill="hold"/>
                                        <p:tgtEl>
                                          <p:spTgt spid="52"/>
                                        </p:tgtEl>
                                        <p:attrNameLst>
                                          <p:attrName>ppt_x</p:attrName>
                                        </p:attrNameLst>
                                      </p:cBhvr>
                                      <p:tavLst>
                                        <p:tav tm="0">
                                          <p:val>
                                            <p:strVal val="#ppt_x"/>
                                          </p:val>
                                        </p:tav>
                                        <p:tav tm="100000">
                                          <p:val>
                                            <p:strVal val="#ppt_x"/>
                                          </p:val>
                                        </p:tav>
                                      </p:tavLst>
                                    </p:anim>
                                    <p:anim calcmode="lin" valueType="num">
                                      <p:cBhvr>
                                        <p:cTn id="203" dur="1000" fill="hold"/>
                                        <p:tgtEl>
                                          <p:spTgt spid="52"/>
                                        </p:tgtEl>
                                        <p:attrNameLst>
                                          <p:attrName>ppt_y</p:attrName>
                                        </p:attrNameLst>
                                      </p:cBhvr>
                                      <p:tavLst>
                                        <p:tav tm="0">
                                          <p:val>
                                            <p:strVal val="#ppt_y-.1"/>
                                          </p:val>
                                        </p:tav>
                                        <p:tav tm="100000">
                                          <p:val>
                                            <p:strVal val="#ppt_y"/>
                                          </p:val>
                                        </p:tav>
                                      </p:tavLst>
                                    </p:anim>
                                  </p:childTnLst>
                                </p:cTn>
                              </p:par>
                              <p:par>
                                <p:cTn id="204" presetID="35" presetClass="entr" presetSubtype="0" fill="hold" grpId="0" nodeType="withEffect">
                                  <p:stCondLst>
                                    <p:cond delay="0"/>
                                  </p:stCondLst>
                                  <p:childTnLst>
                                    <p:set>
                                      <p:cBhvr>
                                        <p:cTn id="205" dur="1" fill="hold">
                                          <p:stCondLst>
                                            <p:cond delay="0"/>
                                          </p:stCondLst>
                                        </p:cTn>
                                        <p:tgtEl>
                                          <p:spTgt spid="53"/>
                                        </p:tgtEl>
                                        <p:attrNameLst>
                                          <p:attrName>style.visibility</p:attrName>
                                        </p:attrNameLst>
                                      </p:cBhvr>
                                      <p:to>
                                        <p:strVal val="visible"/>
                                      </p:to>
                                    </p:set>
                                    <p:animEffect transition="in" filter="fade">
                                      <p:cBhvr>
                                        <p:cTn id="206" dur="1000"/>
                                        <p:tgtEl>
                                          <p:spTgt spid="53"/>
                                        </p:tgtEl>
                                      </p:cBhvr>
                                    </p:animEffect>
                                    <p:anim calcmode="lin" valueType="num">
                                      <p:cBhvr>
                                        <p:cTn id="207" dur="1000" fill="hold"/>
                                        <p:tgtEl>
                                          <p:spTgt spid="53"/>
                                        </p:tgtEl>
                                        <p:attrNameLst>
                                          <p:attrName>style.rotation</p:attrName>
                                        </p:attrNameLst>
                                      </p:cBhvr>
                                      <p:tavLst>
                                        <p:tav tm="0">
                                          <p:val>
                                            <p:fltVal val="720"/>
                                          </p:val>
                                        </p:tav>
                                        <p:tav tm="100000">
                                          <p:val>
                                            <p:fltVal val="0"/>
                                          </p:val>
                                        </p:tav>
                                      </p:tavLst>
                                    </p:anim>
                                    <p:anim calcmode="lin" valueType="num">
                                      <p:cBhvr>
                                        <p:cTn id="208" dur="1000" fill="hold"/>
                                        <p:tgtEl>
                                          <p:spTgt spid="53"/>
                                        </p:tgtEl>
                                        <p:attrNameLst>
                                          <p:attrName>ppt_h</p:attrName>
                                        </p:attrNameLst>
                                      </p:cBhvr>
                                      <p:tavLst>
                                        <p:tav tm="0">
                                          <p:val>
                                            <p:fltVal val="0"/>
                                          </p:val>
                                        </p:tav>
                                        <p:tav tm="100000">
                                          <p:val>
                                            <p:strVal val="#ppt_h"/>
                                          </p:val>
                                        </p:tav>
                                      </p:tavLst>
                                    </p:anim>
                                    <p:anim calcmode="lin" valueType="num">
                                      <p:cBhvr>
                                        <p:cTn id="209" dur="1000" fill="hold"/>
                                        <p:tgtEl>
                                          <p:spTgt spid="53"/>
                                        </p:tgtEl>
                                        <p:attrNameLst>
                                          <p:attrName>ppt_w</p:attrName>
                                        </p:attrNameLst>
                                      </p:cBhvr>
                                      <p:tavLst>
                                        <p:tav tm="0">
                                          <p:val>
                                            <p:fltVal val="0"/>
                                          </p:val>
                                        </p:tav>
                                        <p:tav tm="100000">
                                          <p:val>
                                            <p:strVal val="#ppt_w"/>
                                          </p:val>
                                        </p:tav>
                                      </p:tavLst>
                                    </p:anim>
                                  </p:childTnLst>
                                </p:cTn>
                              </p:par>
                            </p:childTnLst>
                          </p:cTn>
                        </p:par>
                      </p:childTnLst>
                    </p:cTn>
                  </p:par>
                  <p:par>
                    <p:cTn id="210" fill="hold">
                      <p:stCondLst>
                        <p:cond delay="indefinite"/>
                      </p:stCondLst>
                      <p:childTnLst>
                        <p:par>
                          <p:cTn id="211" fill="hold">
                            <p:stCondLst>
                              <p:cond delay="0"/>
                            </p:stCondLst>
                            <p:childTnLst>
                              <p:par>
                                <p:cTn id="212" presetID="47" presetClass="entr" presetSubtype="0" fill="hold" nodeType="clickEffect">
                                  <p:stCondLst>
                                    <p:cond delay="0"/>
                                  </p:stCondLst>
                                  <p:childTnLst>
                                    <p:set>
                                      <p:cBhvr>
                                        <p:cTn id="213" dur="1" fill="hold">
                                          <p:stCondLst>
                                            <p:cond delay="0"/>
                                          </p:stCondLst>
                                        </p:cTn>
                                        <p:tgtEl>
                                          <p:spTgt spid="54"/>
                                        </p:tgtEl>
                                        <p:attrNameLst>
                                          <p:attrName>style.visibility</p:attrName>
                                        </p:attrNameLst>
                                      </p:cBhvr>
                                      <p:to>
                                        <p:strVal val="visible"/>
                                      </p:to>
                                    </p:set>
                                    <p:animEffect transition="in" filter="fade">
                                      <p:cBhvr>
                                        <p:cTn id="214" dur="1000"/>
                                        <p:tgtEl>
                                          <p:spTgt spid="54"/>
                                        </p:tgtEl>
                                      </p:cBhvr>
                                    </p:animEffect>
                                    <p:anim calcmode="lin" valueType="num">
                                      <p:cBhvr>
                                        <p:cTn id="215" dur="1000" fill="hold"/>
                                        <p:tgtEl>
                                          <p:spTgt spid="54"/>
                                        </p:tgtEl>
                                        <p:attrNameLst>
                                          <p:attrName>ppt_x</p:attrName>
                                        </p:attrNameLst>
                                      </p:cBhvr>
                                      <p:tavLst>
                                        <p:tav tm="0">
                                          <p:val>
                                            <p:strVal val="#ppt_x"/>
                                          </p:val>
                                        </p:tav>
                                        <p:tav tm="100000">
                                          <p:val>
                                            <p:strVal val="#ppt_x"/>
                                          </p:val>
                                        </p:tav>
                                      </p:tavLst>
                                    </p:anim>
                                    <p:anim calcmode="lin" valueType="num">
                                      <p:cBhvr>
                                        <p:cTn id="216" dur="1000" fill="hold"/>
                                        <p:tgtEl>
                                          <p:spTgt spid="54"/>
                                        </p:tgtEl>
                                        <p:attrNameLst>
                                          <p:attrName>ppt_y</p:attrName>
                                        </p:attrNameLst>
                                      </p:cBhvr>
                                      <p:tavLst>
                                        <p:tav tm="0">
                                          <p:val>
                                            <p:strVal val="#ppt_y-.1"/>
                                          </p:val>
                                        </p:tav>
                                        <p:tav tm="100000">
                                          <p:val>
                                            <p:strVal val="#ppt_y"/>
                                          </p:val>
                                        </p:tav>
                                      </p:tavLst>
                                    </p:anim>
                                  </p:childTnLst>
                                </p:cTn>
                              </p:par>
                              <p:par>
                                <p:cTn id="217" presetID="35" presetClass="entr" presetSubtype="0" fill="hold" grpId="0" nodeType="withEffect">
                                  <p:stCondLst>
                                    <p:cond delay="0"/>
                                  </p:stCondLst>
                                  <p:childTnLst>
                                    <p:set>
                                      <p:cBhvr>
                                        <p:cTn id="218" dur="1" fill="hold">
                                          <p:stCondLst>
                                            <p:cond delay="0"/>
                                          </p:stCondLst>
                                        </p:cTn>
                                        <p:tgtEl>
                                          <p:spTgt spid="55"/>
                                        </p:tgtEl>
                                        <p:attrNameLst>
                                          <p:attrName>style.visibility</p:attrName>
                                        </p:attrNameLst>
                                      </p:cBhvr>
                                      <p:to>
                                        <p:strVal val="visible"/>
                                      </p:to>
                                    </p:set>
                                    <p:animEffect transition="in" filter="fade">
                                      <p:cBhvr>
                                        <p:cTn id="219" dur="1000"/>
                                        <p:tgtEl>
                                          <p:spTgt spid="55"/>
                                        </p:tgtEl>
                                      </p:cBhvr>
                                    </p:animEffect>
                                    <p:anim calcmode="lin" valueType="num">
                                      <p:cBhvr>
                                        <p:cTn id="220" dur="1000" fill="hold"/>
                                        <p:tgtEl>
                                          <p:spTgt spid="55"/>
                                        </p:tgtEl>
                                        <p:attrNameLst>
                                          <p:attrName>style.rotation</p:attrName>
                                        </p:attrNameLst>
                                      </p:cBhvr>
                                      <p:tavLst>
                                        <p:tav tm="0">
                                          <p:val>
                                            <p:fltVal val="720"/>
                                          </p:val>
                                        </p:tav>
                                        <p:tav tm="100000">
                                          <p:val>
                                            <p:fltVal val="0"/>
                                          </p:val>
                                        </p:tav>
                                      </p:tavLst>
                                    </p:anim>
                                    <p:anim calcmode="lin" valueType="num">
                                      <p:cBhvr>
                                        <p:cTn id="221" dur="1000" fill="hold"/>
                                        <p:tgtEl>
                                          <p:spTgt spid="55"/>
                                        </p:tgtEl>
                                        <p:attrNameLst>
                                          <p:attrName>ppt_h</p:attrName>
                                        </p:attrNameLst>
                                      </p:cBhvr>
                                      <p:tavLst>
                                        <p:tav tm="0">
                                          <p:val>
                                            <p:fltVal val="0"/>
                                          </p:val>
                                        </p:tav>
                                        <p:tav tm="100000">
                                          <p:val>
                                            <p:strVal val="#ppt_h"/>
                                          </p:val>
                                        </p:tav>
                                      </p:tavLst>
                                    </p:anim>
                                    <p:anim calcmode="lin" valueType="num">
                                      <p:cBhvr>
                                        <p:cTn id="222" dur="1000" fill="hold"/>
                                        <p:tgtEl>
                                          <p:spTgt spid="55"/>
                                        </p:tgtEl>
                                        <p:attrNameLst>
                                          <p:attrName>ppt_w</p:attrName>
                                        </p:attrNameLst>
                                      </p:cBhvr>
                                      <p:tavLst>
                                        <p:tav tm="0">
                                          <p:val>
                                            <p:fltVal val="0"/>
                                          </p:val>
                                        </p:tav>
                                        <p:tav tm="100000">
                                          <p:val>
                                            <p:strVal val="#ppt_w"/>
                                          </p:val>
                                        </p:tav>
                                      </p:tavLst>
                                    </p:anim>
                                  </p:childTnLst>
                                </p:cTn>
                              </p:par>
                            </p:childTnLst>
                          </p:cTn>
                        </p:par>
                      </p:childTnLst>
                    </p:cTn>
                  </p:par>
                  <p:par>
                    <p:cTn id="223" fill="hold">
                      <p:stCondLst>
                        <p:cond delay="indefinite"/>
                      </p:stCondLst>
                      <p:childTnLst>
                        <p:par>
                          <p:cTn id="224" fill="hold">
                            <p:stCondLst>
                              <p:cond delay="0"/>
                            </p:stCondLst>
                            <p:childTnLst>
                              <p:par>
                                <p:cTn id="225" presetID="22" presetClass="entr" presetSubtype="8" fill="hold" grpId="0" nodeType="clickEffect">
                                  <p:stCondLst>
                                    <p:cond delay="0"/>
                                  </p:stCondLst>
                                  <p:childTnLst>
                                    <p:set>
                                      <p:cBhvr>
                                        <p:cTn id="226" dur="1" fill="hold">
                                          <p:stCondLst>
                                            <p:cond delay="0"/>
                                          </p:stCondLst>
                                        </p:cTn>
                                        <p:tgtEl>
                                          <p:spTgt spid="56"/>
                                        </p:tgtEl>
                                        <p:attrNameLst>
                                          <p:attrName>style.visibility</p:attrName>
                                        </p:attrNameLst>
                                      </p:cBhvr>
                                      <p:to>
                                        <p:strVal val="visible"/>
                                      </p:to>
                                    </p:set>
                                    <p:animEffect transition="in" filter="wipe(left)">
                                      <p:cBhvr>
                                        <p:cTn id="227" dur="500"/>
                                        <p:tgtEl>
                                          <p:spTgt spid="56"/>
                                        </p:tgtEl>
                                      </p:cBhvr>
                                    </p:animEffect>
                                  </p:childTnLst>
                                </p:cTn>
                              </p:par>
                              <p:par>
                                <p:cTn id="228" presetID="22" presetClass="entr" presetSubtype="2" fill="hold" grpId="0" nodeType="withEffect">
                                  <p:stCondLst>
                                    <p:cond delay="0"/>
                                  </p:stCondLst>
                                  <p:childTnLst>
                                    <p:set>
                                      <p:cBhvr>
                                        <p:cTn id="229" dur="1" fill="hold">
                                          <p:stCondLst>
                                            <p:cond delay="0"/>
                                          </p:stCondLst>
                                        </p:cTn>
                                        <p:tgtEl>
                                          <p:spTgt spid="57"/>
                                        </p:tgtEl>
                                        <p:attrNameLst>
                                          <p:attrName>style.visibility</p:attrName>
                                        </p:attrNameLst>
                                      </p:cBhvr>
                                      <p:to>
                                        <p:strVal val="visible"/>
                                      </p:to>
                                    </p:set>
                                    <p:animEffect transition="in" filter="wipe(right)">
                                      <p:cBhvr>
                                        <p:cTn id="230" dur="500"/>
                                        <p:tgtEl>
                                          <p:spTgt spid="57"/>
                                        </p:tgtEl>
                                      </p:cBhvr>
                                    </p:animEffect>
                                  </p:childTnLst>
                                </p:cTn>
                              </p:par>
                            </p:childTnLst>
                          </p:cTn>
                        </p:par>
                        <p:par>
                          <p:cTn id="231" fill="hold">
                            <p:stCondLst>
                              <p:cond delay="500"/>
                            </p:stCondLst>
                            <p:childTnLst>
                              <p:par>
                                <p:cTn id="232" presetID="22" presetClass="entr" presetSubtype="2" fill="hold" grpId="0" nodeType="afterEffect">
                                  <p:stCondLst>
                                    <p:cond delay="0"/>
                                  </p:stCondLst>
                                  <p:childTnLst>
                                    <p:set>
                                      <p:cBhvr>
                                        <p:cTn id="233" dur="1" fill="hold">
                                          <p:stCondLst>
                                            <p:cond delay="0"/>
                                          </p:stCondLst>
                                        </p:cTn>
                                        <p:tgtEl>
                                          <p:spTgt spid="58"/>
                                        </p:tgtEl>
                                        <p:attrNameLst>
                                          <p:attrName>style.visibility</p:attrName>
                                        </p:attrNameLst>
                                      </p:cBhvr>
                                      <p:to>
                                        <p:strVal val="visible"/>
                                      </p:to>
                                    </p:set>
                                    <p:animEffect transition="in" filter="wipe(right)">
                                      <p:cBhvr>
                                        <p:cTn id="234" dur="500"/>
                                        <p:tgtEl>
                                          <p:spTgt spid="58"/>
                                        </p:tgtEl>
                                      </p:cBhvr>
                                    </p:animEffect>
                                  </p:childTnLst>
                                </p:cTn>
                              </p:par>
                            </p:childTnLst>
                          </p:cTn>
                        </p:par>
                      </p:childTnLst>
                    </p:cTn>
                  </p:par>
                  <p:par>
                    <p:cTn id="235" fill="hold">
                      <p:stCondLst>
                        <p:cond delay="indefinite"/>
                      </p:stCondLst>
                      <p:childTnLst>
                        <p:par>
                          <p:cTn id="236" fill="hold">
                            <p:stCondLst>
                              <p:cond delay="0"/>
                            </p:stCondLst>
                            <p:childTnLst>
                              <p:par>
                                <p:cTn id="237" presetID="22" presetClass="entr" presetSubtype="8" fill="hold" grpId="0" nodeType="clickEffect">
                                  <p:stCondLst>
                                    <p:cond delay="0"/>
                                  </p:stCondLst>
                                  <p:childTnLst>
                                    <p:set>
                                      <p:cBhvr>
                                        <p:cTn id="238" dur="1" fill="hold">
                                          <p:stCondLst>
                                            <p:cond delay="0"/>
                                          </p:stCondLst>
                                        </p:cTn>
                                        <p:tgtEl>
                                          <p:spTgt spid="59"/>
                                        </p:tgtEl>
                                        <p:attrNameLst>
                                          <p:attrName>style.visibility</p:attrName>
                                        </p:attrNameLst>
                                      </p:cBhvr>
                                      <p:to>
                                        <p:strVal val="visible"/>
                                      </p:to>
                                    </p:set>
                                    <p:animEffect transition="in" filter="wipe(left)">
                                      <p:cBhvr>
                                        <p:cTn id="239" dur="500"/>
                                        <p:tgtEl>
                                          <p:spTgt spid="59"/>
                                        </p:tgtEl>
                                      </p:cBhvr>
                                    </p:animEffect>
                                  </p:childTnLst>
                                </p:cTn>
                              </p:par>
                              <p:par>
                                <p:cTn id="240" presetID="22" presetClass="entr" presetSubtype="2" fill="hold" grpId="0" nodeType="withEffect">
                                  <p:stCondLst>
                                    <p:cond delay="0"/>
                                  </p:stCondLst>
                                  <p:childTnLst>
                                    <p:set>
                                      <p:cBhvr>
                                        <p:cTn id="241" dur="1" fill="hold">
                                          <p:stCondLst>
                                            <p:cond delay="0"/>
                                          </p:stCondLst>
                                        </p:cTn>
                                        <p:tgtEl>
                                          <p:spTgt spid="60"/>
                                        </p:tgtEl>
                                        <p:attrNameLst>
                                          <p:attrName>style.visibility</p:attrName>
                                        </p:attrNameLst>
                                      </p:cBhvr>
                                      <p:to>
                                        <p:strVal val="visible"/>
                                      </p:to>
                                    </p:set>
                                    <p:animEffect transition="in" filter="wipe(right)">
                                      <p:cBhvr>
                                        <p:cTn id="242" dur="500"/>
                                        <p:tgtEl>
                                          <p:spTgt spid="60"/>
                                        </p:tgtEl>
                                      </p:cBhvr>
                                    </p:animEffect>
                                  </p:childTnLst>
                                </p:cTn>
                              </p:par>
                            </p:childTnLst>
                          </p:cTn>
                        </p:par>
                      </p:childTnLst>
                    </p:cTn>
                  </p:par>
                  <p:par>
                    <p:cTn id="243" fill="hold">
                      <p:stCondLst>
                        <p:cond delay="indefinite"/>
                      </p:stCondLst>
                      <p:childTnLst>
                        <p:par>
                          <p:cTn id="244" fill="hold">
                            <p:stCondLst>
                              <p:cond delay="0"/>
                            </p:stCondLst>
                            <p:childTnLst>
                              <p:par>
                                <p:cTn id="245" presetID="31" presetClass="entr" presetSubtype="0" fill="hold" grpId="0" nodeType="clickEffect">
                                  <p:stCondLst>
                                    <p:cond delay="0"/>
                                  </p:stCondLst>
                                  <p:childTnLst>
                                    <p:set>
                                      <p:cBhvr>
                                        <p:cTn id="246" dur="1" fill="hold">
                                          <p:stCondLst>
                                            <p:cond delay="0"/>
                                          </p:stCondLst>
                                        </p:cTn>
                                        <p:tgtEl>
                                          <p:spTgt spid="61"/>
                                        </p:tgtEl>
                                        <p:attrNameLst>
                                          <p:attrName>style.visibility</p:attrName>
                                        </p:attrNameLst>
                                      </p:cBhvr>
                                      <p:to>
                                        <p:strVal val="visible"/>
                                      </p:to>
                                    </p:set>
                                    <p:anim calcmode="lin" valueType="num">
                                      <p:cBhvr>
                                        <p:cTn id="247" dur="750" fill="hold"/>
                                        <p:tgtEl>
                                          <p:spTgt spid="61"/>
                                        </p:tgtEl>
                                        <p:attrNameLst>
                                          <p:attrName>ppt_w</p:attrName>
                                        </p:attrNameLst>
                                      </p:cBhvr>
                                      <p:tavLst>
                                        <p:tav tm="0">
                                          <p:val>
                                            <p:fltVal val="0"/>
                                          </p:val>
                                        </p:tav>
                                        <p:tav tm="100000">
                                          <p:val>
                                            <p:strVal val="#ppt_w"/>
                                          </p:val>
                                        </p:tav>
                                      </p:tavLst>
                                    </p:anim>
                                    <p:anim calcmode="lin" valueType="num">
                                      <p:cBhvr>
                                        <p:cTn id="248" dur="750" fill="hold"/>
                                        <p:tgtEl>
                                          <p:spTgt spid="61"/>
                                        </p:tgtEl>
                                        <p:attrNameLst>
                                          <p:attrName>ppt_h</p:attrName>
                                        </p:attrNameLst>
                                      </p:cBhvr>
                                      <p:tavLst>
                                        <p:tav tm="0">
                                          <p:val>
                                            <p:fltVal val="0"/>
                                          </p:val>
                                        </p:tav>
                                        <p:tav tm="100000">
                                          <p:val>
                                            <p:strVal val="#ppt_h"/>
                                          </p:val>
                                        </p:tav>
                                      </p:tavLst>
                                    </p:anim>
                                    <p:anim calcmode="lin" valueType="num">
                                      <p:cBhvr>
                                        <p:cTn id="249" dur="750" fill="hold"/>
                                        <p:tgtEl>
                                          <p:spTgt spid="61"/>
                                        </p:tgtEl>
                                        <p:attrNameLst>
                                          <p:attrName>style.rotation</p:attrName>
                                        </p:attrNameLst>
                                      </p:cBhvr>
                                      <p:tavLst>
                                        <p:tav tm="0">
                                          <p:val>
                                            <p:fltVal val="90"/>
                                          </p:val>
                                        </p:tav>
                                        <p:tav tm="100000">
                                          <p:val>
                                            <p:fltVal val="0"/>
                                          </p:val>
                                        </p:tav>
                                      </p:tavLst>
                                    </p:anim>
                                    <p:animEffect transition="in" filter="fade">
                                      <p:cBhvr>
                                        <p:cTn id="250" dur="75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21" grpId="0" animBg="1"/>
      <p:bldP spid="5" grpId="0" animBg="1"/>
      <p:bldP spid="23" grpId="0" animBg="1"/>
      <p:bldP spid="26" grpId="0" animBg="1"/>
      <p:bldP spid="27" grpId="0" animBg="1"/>
      <p:bldP spid="28" grpId="0" animBg="1"/>
      <p:bldP spid="6" grpId="0" animBg="1"/>
      <p:bldP spid="30" grpId="0" animBg="1"/>
      <p:bldP spid="38" grpId="0" animBg="1"/>
      <p:bldP spid="39" grpId="0" animBg="1"/>
      <p:bldP spid="40" grpId="0" animBg="1"/>
      <p:bldP spid="22" grpId="0" animBg="1"/>
      <p:bldP spid="53" grpId="0" animBg="1"/>
      <p:bldP spid="55" grpId="0" animBg="1"/>
      <p:bldP spid="56" grpId="0" animBg="1"/>
      <p:bldP spid="57" grpId="0" animBg="1"/>
      <p:bldP spid="58" grpId="0" animBg="1"/>
      <p:bldP spid="59" grpId="0" animBg="1"/>
      <p:bldP spid="60" grpId="0" animBg="1"/>
      <p:bldP spid="6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kstvak 10"/>
          <p:cNvSpPr txBox="1"/>
          <p:nvPr/>
        </p:nvSpPr>
        <p:spPr>
          <a:xfrm>
            <a:off x="1411" y="0"/>
            <a:ext cx="9144000" cy="1170000"/>
          </a:xfrm>
          <a:prstGeom prst="rect">
            <a:avLst/>
          </a:prstGeom>
          <a:noFill/>
        </p:spPr>
        <p:txBody>
          <a:bodyPr wrap="square" lIns="180000" tIns="180000" rIns="180000" bIns="180000" rtlCol="0" anchor="ctr" anchorCtr="0">
            <a:noAutofit/>
          </a:bodyPr>
          <a:lstStyle/>
          <a:p>
            <a:pPr marL="609600" lvl="0" indent="-609600" fontAlgn="base">
              <a:spcAft>
                <a:spcPct val="0"/>
              </a:spcAft>
            </a:pPr>
            <a:r>
              <a:rPr lang="en-US" sz="4400" b="1" dirty="0">
                <a:solidFill>
                  <a:srgbClr val="FFFFFF">
                    <a:lumMod val="75000"/>
                  </a:srgbClr>
                </a:solidFill>
                <a:effectLst>
                  <a:outerShdw blurRad="38100" dist="38100" dir="2700000" algn="tl">
                    <a:srgbClr val="000000">
                      <a:alpha val="43137"/>
                    </a:srgbClr>
                  </a:outerShdw>
                </a:effectLst>
                <a:latin typeface="Calibri" pitchFamily="34" charset="0"/>
              </a:rPr>
              <a:t>4  Rome </a:t>
            </a:r>
            <a:r>
              <a:rPr lang="en-US" sz="4400" b="1" dirty="0" err="1">
                <a:solidFill>
                  <a:srgbClr val="FFFFFF">
                    <a:lumMod val="75000"/>
                  </a:srgbClr>
                </a:solidFill>
                <a:effectLst>
                  <a:outerShdw blurRad="38100" dist="38100" dir="2700000" algn="tl">
                    <a:srgbClr val="000000">
                      <a:alpha val="43137"/>
                    </a:srgbClr>
                  </a:outerShdw>
                </a:effectLst>
                <a:latin typeface="Calibri" pitchFamily="34" charset="0"/>
              </a:rPr>
              <a:t>en</a:t>
            </a:r>
            <a:r>
              <a:rPr lang="en-US" sz="4400" b="1" dirty="0">
                <a:solidFill>
                  <a:srgbClr val="FFFFFF">
                    <a:lumMod val="75000"/>
                  </a:srgbClr>
                </a:solidFill>
                <a:effectLst>
                  <a:outerShdw blurRad="38100" dist="38100" dir="2700000" algn="tl">
                    <a:srgbClr val="000000">
                      <a:alpha val="43137"/>
                    </a:srgbClr>
                  </a:outerShdw>
                </a:effectLst>
                <a:latin typeface="Calibri" pitchFamily="34" charset="0"/>
              </a:rPr>
              <a:t> </a:t>
            </a:r>
            <a:r>
              <a:rPr lang="en-US" sz="4400" b="1" dirty="0" err="1">
                <a:solidFill>
                  <a:srgbClr val="FFFFFF">
                    <a:lumMod val="75000"/>
                  </a:srgbClr>
                </a:solidFill>
                <a:effectLst>
                  <a:outerShdw blurRad="38100" dist="38100" dir="2700000" algn="tl">
                    <a:srgbClr val="000000">
                      <a:alpha val="43137"/>
                    </a:srgbClr>
                  </a:outerShdw>
                </a:effectLst>
                <a:latin typeface="Calibri" pitchFamily="34" charset="0"/>
              </a:rPr>
              <a:t>Karthago</a:t>
            </a:r>
            <a:endParaRPr lang="en-US" sz="4400" b="1" dirty="0">
              <a:solidFill>
                <a:srgbClr val="FFFFFF">
                  <a:lumMod val="75000"/>
                </a:srgbClr>
              </a:solidFill>
              <a:effectLst>
                <a:outerShdw blurRad="38100" dist="38100" dir="2700000" algn="tl">
                  <a:srgbClr val="000000">
                    <a:alpha val="43137"/>
                  </a:srgbClr>
                </a:outerShdw>
              </a:effectLst>
              <a:latin typeface="Calibri" pitchFamily="34" charset="0"/>
            </a:endParaRPr>
          </a:p>
          <a:p>
            <a:pPr marL="609600" lvl="0" indent="-609600" fontAlgn="base">
              <a:spcAft>
                <a:spcPct val="0"/>
              </a:spcAft>
            </a:pPr>
            <a:r>
              <a:rPr lang="en-US" sz="2400" b="1" dirty="0" err="1">
                <a:solidFill>
                  <a:schemeClr val="bg1">
                    <a:lumMod val="65000"/>
                  </a:schemeClr>
                </a:solidFill>
                <a:effectLst>
                  <a:outerShdw blurRad="38100" dist="38100" dir="2700000" algn="tl">
                    <a:srgbClr val="000000">
                      <a:alpha val="43137"/>
                    </a:srgbClr>
                  </a:outerShdw>
                </a:effectLst>
                <a:latin typeface="Calibri" pitchFamily="34" charset="0"/>
              </a:rPr>
              <a:t>Karthago</a:t>
            </a:r>
            <a:endParaRPr lang="nl-NL" sz="2400" b="1" baseline="30000" dirty="0">
              <a:solidFill>
                <a:srgbClr val="FFFFFF">
                  <a:lumMod val="65000"/>
                </a:srgbClr>
              </a:solidFill>
              <a:effectLst>
                <a:outerShdw blurRad="38100" dist="38100" dir="2700000" algn="tl">
                  <a:srgbClr val="000000">
                    <a:alpha val="43137"/>
                  </a:srgbClr>
                </a:outerShdw>
              </a:effectLst>
              <a:latin typeface="Calibri" pitchFamily="34" charset="0"/>
            </a:endParaRPr>
          </a:p>
        </p:txBody>
      </p:sp>
      <p:sp>
        <p:nvSpPr>
          <p:cNvPr id="7" name="SMARTInkShape-10"/>
          <p:cNvSpPr/>
          <p:nvPr/>
        </p:nvSpPr>
        <p:spPr bwMode="auto">
          <a:xfrm>
            <a:off x="3430800" y="629972"/>
            <a:ext cx="149992" cy="128649"/>
          </a:xfrm>
          <a:custGeom>
            <a:avLst/>
            <a:gdLst/>
            <a:ahLst/>
            <a:cxnLst/>
            <a:rect l="0" t="0" r="0" b="0"/>
            <a:pathLst>
              <a:path w="149992" h="128649">
                <a:moveTo>
                  <a:pt x="132145" y="75473"/>
                </a:moveTo>
                <a:lnTo>
                  <a:pt x="132145" y="32393"/>
                </a:lnTo>
                <a:lnTo>
                  <a:pt x="132145" y="17769"/>
                </a:lnTo>
                <a:lnTo>
                  <a:pt x="129500" y="12455"/>
                </a:lnTo>
                <a:lnTo>
                  <a:pt x="126008" y="6785"/>
                </a:lnTo>
                <a:lnTo>
                  <a:pt x="124457" y="958"/>
                </a:lnTo>
                <a:lnTo>
                  <a:pt x="123051" y="0"/>
                </a:lnTo>
                <a:lnTo>
                  <a:pt x="121122" y="353"/>
                </a:lnTo>
                <a:lnTo>
                  <a:pt x="101415" y="8049"/>
                </a:lnTo>
                <a:lnTo>
                  <a:pt x="75988" y="13979"/>
                </a:lnTo>
                <a:lnTo>
                  <a:pt x="35669" y="39532"/>
                </a:lnTo>
                <a:lnTo>
                  <a:pt x="10383" y="64372"/>
                </a:lnTo>
                <a:lnTo>
                  <a:pt x="2251" y="78578"/>
                </a:lnTo>
                <a:lnTo>
                  <a:pt x="0" y="86114"/>
                </a:lnTo>
                <a:lnTo>
                  <a:pt x="392" y="88520"/>
                </a:lnTo>
                <a:lnTo>
                  <a:pt x="1646" y="90124"/>
                </a:lnTo>
                <a:lnTo>
                  <a:pt x="3474" y="91194"/>
                </a:lnTo>
                <a:lnTo>
                  <a:pt x="4693" y="92899"/>
                </a:lnTo>
                <a:lnTo>
                  <a:pt x="7400" y="100039"/>
                </a:lnTo>
                <a:lnTo>
                  <a:pt x="11549" y="105574"/>
                </a:lnTo>
                <a:lnTo>
                  <a:pt x="16700" y="108695"/>
                </a:lnTo>
                <a:lnTo>
                  <a:pt x="47999" y="120189"/>
                </a:lnTo>
                <a:lnTo>
                  <a:pt x="58485" y="125985"/>
                </a:lnTo>
                <a:lnTo>
                  <a:pt x="85012" y="128648"/>
                </a:lnTo>
                <a:lnTo>
                  <a:pt x="93999" y="126226"/>
                </a:lnTo>
                <a:lnTo>
                  <a:pt x="102293" y="122835"/>
                </a:lnTo>
                <a:lnTo>
                  <a:pt x="117126" y="119933"/>
                </a:lnTo>
                <a:lnTo>
                  <a:pt x="131531" y="113213"/>
                </a:lnTo>
                <a:lnTo>
                  <a:pt x="134712" y="112539"/>
                </a:lnTo>
                <a:lnTo>
                  <a:pt x="140893" y="106499"/>
                </a:lnTo>
                <a:lnTo>
                  <a:pt x="145955" y="98192"/>
                </a:lnTo>
                <a:lnTo>
                  <a:pt x="148805" y="86945"/>
                </a:lnTo>
                <a:lnTo>
                  <a:pt x="149974" y="42826"/>
                </a:lnTo>
                <a:lnTo>
                  <a:pt x="149991" y="32521"/>
                </a:lnTo>
                <a:lnTo>
                  <a:pt x="149003" y="28979"/>
                </a:lnTo>
                <a:lnTo>
                  <a:pt x="147353" y="26618"/>
                </a:lnTo>
                <a:lnTo>
                  <a:pt x="137574" y="18088"/>
                </a:lnTo>
                <a:lnTo>
                  <a:pt x="134773" y="17372"/>
                </a:lnTo>
                <a:lnTo>
                  <a:pt x="131912" y="17888"/>
                </a:lnTo>
                <a:lnTo>
                  <a:pt x="126089" y="20114"/>
                </a:lnTo>
                <a:lnTo>
                  <a:pt x="114286" y="21895"/>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flat" cmpd="sng" algn="ctr">
                <a:solidFill>
                  <a:srgbClr val="0093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10" name="Tekstvak 9"/>
          <p:cNvSpPr txBox="1"/>
          <p:nvPr/>
        </p:nvSpPr>
        <p:spPr>
          <a:xfrm>
            <a:off x="0" y="1170000"/>
            <a:ext cx="9144000" cy="2664000"/>
          </a:xfrm>
          <a:prstGeom prst="rect">
            <a:avLst/>
          </a:prstGeom>
          <a:solidFill>
            <a:schemeClr val="bg1">
              <a:lumMod val="75000"/>
              <a:alpha val="85000"/>
            </a:schemeClr>
          </a:solidFill>
          <a:effectLst/>
        </p:spPr>
        <p:txBody>
          <a:bodyPr wrap="square" lIns="360000" tIns="180000" rIns="360000" bIns="180000" rtlCol="0">
            <a:noAutofit/>
          </a:bodyPr>
          <a:lstStyle/>
          <a:p>
            <a:pPr>
              <a:spcAft>
                <a:spcPts val="600"/>
              </a:spcAft>
              <a:tabLst>
                <a:tab pos="809625" algn="l"/>
              </a:tabLst>
            </a:pPr>
            <a:r>
              <a:rPr lang="nl-NL" sz="2000" dirty="0">
                <a:latin typeface="Calibri" panose="020F0502020204030204" pitchFamily="34" charset="0"/>
              </a:rPr>
              <a:t>418	</a:t>
            </a:r>
            <a:r>
              <a:rPr lang="nl-NL" sz="2000" dirty="0" err="1">
                <a:latin typeface="Calibri" panose="020F0502020204030204" pitchFamily="34" charset="0"/>
              </a:rPr>
              <a:t>Corripuere</a:t>
            </a:r>
            <a:r>
              <a:rPr lang="nl-NL" sz="2000" dirty="0">
                <a:latin typeface="Calibri" panose="020F0502020204030204" pitchFamily="34" charset="0"/>
              </a:rPr>
              <a:t> </a:t>
            </a:r>
            <a:r>
              <a:rPr lang="nl-NL" sz="2000" dirty="0" err="1">
                <a:latin typeface="Calibri" panose="020F0502020204030204" pitchFamily="34" charset="0"/>
              </a:rPr>
              <a:t>viam</a:t>
            </a:r>
            <a:r>
              <a:rPr lang="nl-NL" sz="2000" dirty="0">
                <a:latin typeface="Calibri" panose="020F0502020204030204" pitchFamily="34" charset="0"/>
              </a:rPr>
              <a:t> </a:t>
            </a:r>
            <a:r>
              <a:rPr lang="nl-NL" sz="2000" dirty="0" err="1">
                <a:latin typeface="Calibri" panose="020F0502020204030204" pitchFamily="34" charset="0"/>
              </a:rPr>
              <a:t>interea</a:t>
            </a:r>
            <a:r>
              <a:rPr lang="nl-NL" sz="2000" dirty="0">
                <a:latin typeface="Calibri" panose="020F0502020204030204" pitchFamily="34" charset="0"/>
              </a:rPr>
              <a:t>, qua </a:t>
            </a:r>
            <a:r>
              <a:rPr lang="nl-NL" sz="2000" dirty="0" err="1">
                <a:latin typeface="Calibri" panose="020F0502020204030204" pitchFamily="34" charset="0"/>
              </a:rPr>
              <a:t>semita</a:t>
            </a:r>
            <a:r>
              <a:rPr lang="nl-NL" sz="2000" dirty="0">
                <a:latin typeface="Calibri" panose="020F0502020204030204" pitchFamily="34" charset="0"/>
              </a:rPr>
              <a:t> </a:t>
            </a:r>
            <a:r>
              <a:rPr lang="nl-NL" sz="2000" dirty="0" err="1">
                <a:latin typeface="Calibri" panose="020F0502020204030204" pitchFamily="34" charset="0"/>
              </a:rPr>
              <a:t>monstrat</a:t>
            </a:r>
            <a:r>
              <a:rPr lang="nl-NL" sz="2000" dirty="0">
                <a:latin typeface="Calibri" panose="020F0502020204030204" pitchFamily="34" charset="0"/>
              </a:rPr>
              <a:t>,</a:t>
            </a:r>
          </a:p>
          <a:p>
            <a:pPr>
              <a:spcAft>
                <a:spcPts val="600"/>
              </a:spcAft>
              <a:tabLst>
                <a:tab pos="809625" algn="l"/>
              </a:tabLst>
            </a:pPr>
            <a:r>
              <a:rPr lang="nl-NL" sz="2000" dirty="0">
                <a:latin typeface="Calibri" panose="020F0502020204030204" pitchFamily="34" charset="0"/>
              </a:rPr>
              <a:t>419	</a:t>
            </a:r>
            <a:r>
              <a:rPr lang="nl-NL" sz="2000" dirty="0" err="1">
                <a:latin typeface="Calibri" panose="020F0502020204030204" pitchFamily="34" charset="0"/>
              </a:rPr>
              <a:t>iamque</a:t>
            </a:r>
            <a:r>
              <a:rPr lang="nl-NL" sz="2000" dirty="0">
                <a:latin typeface="Calibri" panose="020F0502020204030204" pitchFamily="34" charset="0"/>
              </a:rPr>
              <a:t> </a:t>
            </a:r>
            <a:r>
              <a:rPr lang="nl-NL" sz="2000" dirty="0" err="1">
                <a:latin typeface="Calibri" panose="020F0502020204030204" pitchFamily="34" charset="0"/>
              </a:rPr>
              <a:t>ascendebant</a:t>
            </a:r>
            <a:r>
              <a:rPr lang="nl-NL" sz="2000" dirty="0">
                <a:latin typeface="Calibri" panose="020F0502020204030204" pitchFamily="34" charset="0"/>
              </a:rPr>
              <a:t> </a:t>
            </a:r>
            <a:r>
              <a:rPr lang="nl-NL" sz="2000" dirty="0" err="1">
                <a:latin typeface="Calibri" panose="020F0502020204030204" pitchFamily="34" charset="0"/>
              </a:rPr>
              <a:t>collem</a:t>
            </a:r>
            <a:r>
              <a:rPr lang="nl-NL" sz="2000" dirty="0">
                <a:latin typeface="Calibri" panose="020F0502020204030204" pitchFamily="34" charset="0"/>
              </a:rPr>
              <a:t>, </a:t>
            </a:r>
            <a:r>
              <a:rPr lang="nl-NL" sz="2000" dirty="0" err="1">
                <a:latin typeface="Calibri" panose="020F0502020204030204" pitchFamily="34" charset="0"/>
              </a:rPr>
              <a:t>qui</a:t>
            </a:r>
            <a:r>
              <a:rPr lang="nl-NL" sz="2000" dirty="0">
                <a:latin typeface="Calibri" panose="020F0502020204030204" pitchFamily="34" charset="0"/>
              </a:rPr>
              <a:t> </a:t>
            </a:r>
            <a:r>
              <a:rPr lang="nl-NL" sz="2000" dirty="0" err="1">
                <a:latin typeface="Calibri" panose="020F0502020204030204" pitchFamily="34" charset="0"/>
              </a:rPr>
              <a:t>plurimus</a:t>
            </a:r>
            <a:r>
              <a:rPr lang="nl-NL" sz="2000" dirty="0">
                <a:latin typeface="Calibri" panose="020F0502020204030204" pitchFamily="34" charset="0"/>
              </a:rPr>
              <a:t> </a:t>
            </a:r>
            <a:r>
              <a:rPr lang="nl-NL" sz="2000" dirty="0" err="1">
                <a:latin typeface="Calibri" panose="020F0502020204030204" pitchFamily="34" charset="0"/>
              </a:rPr>
              <a:t>urbi</a:t>
            </a:r>
            <a:endParaRPr lang="nl-NL" sz="2000" dirty="0">
              <a:latin typeface="Calibri" panose="020F0502020204030204" pitchFamily="34" charset="0"/>
            </a:endParaRPr>
          </a:p>
          <a:p>
            <a:pPr>
              <a:spcAft>
                <a:spcPts val="600"/>
              </a:spcAft>
              <a:tabLst>
                <a:tab pos="809625" algn="l"/>
              </a:tabLst>
            </a:pPr>
            <a:r>
              <a:rPr lang="nl-NL" sz="2000" dirty="0">
                <a:latin typeface="Calibri" panose="020F0502020204030204" pitchFamily="34" charset="0"/>
              </a:rPr>
              <a:t>420	</a:t>
            </a:r>
            <a:r>
              <a:rPr lang="nl-NL" sz="2000" dirty="0" err="1">
                <a:latin typeface="Calibri" panose="020F0502020204030204" pitchFamily="34" charset="0"/>
              </a:rPr>
              <a:t>imminet</a:t>
            </a:r>
            <a:r>
              <a:rPr lang="nl-NL" sz="2000" dirty="0">
                <a:latin typeface="Calibri" panose="020F0502020204030204" pitchFamily="34" charset="0"/>
              </a:rPr>
              <a:t> </a:t>
            </a:r>
            <a:r>
              <a:rPr lang="nl-NL" sz="2000" dirty="0" err="1">
                <a:latin typeface="Calibri" panose="020F0502020204030204" pitchFamily="34" charset="0"/>
              </a:rPr>
              <a:t>adversasque</a:t>
            </a:r>
            <a:r>
              <a:rPr lang="nl-NL" sz="2000" dirty="0">
                <a:latin typeface="Calibri" panose="020F0502020204030204" pitchFamily="34" charset="0"/>
              </a:rPr>
              <a:t> </a:t>
            </a:r>
            <a:r>
              <a:rPr lang="nl-NL" sz="2000" dirty="0" err="1">
                <a:latin typeface="Calibri" panose="020F0502020204030204" pitchFamily="34" charset="0"/>
              </a:rPr>
              <a:t>aspectat</a:t>
            </a:r>
            <a:r>
              <a:rPr lang="nl-NL" sz="2000" dirty="0">
                <a:latin typeface="Calibri" panose="020F0502020204030204" pitchFamily="34" charset="0"/>
              </a:rPr>
              <a:t> </a:t>
            </a:r>
            <a:r>
              <a:rPr lang="nl-NL" sz="2000" dirty="0" err="1">
                <a:latin typeface="Calibri" panose="020F0502020204030204" pitchFamily="34" charset="0"/>
              </a:rPr>
              <a:t>desuper</a:t>
            </a:r>
            <a:r>
              <a:rPr lang="nl-NL" sz="2000" dirty="0">
                <a:latin typeface="Calibri" panose="020F0502020204030204" pitchFamily="34" charset="0"/>
              </a:rPr>
              <a:t> </a:t>
            </a:r>
            <a:r>
              <a:rPr lang="nl-NL" sz="2000" dirty="0" err="1">
                <a:latin typeface="Calibri" panose="020F0502020204030204" pitchFamily="34" charset="0"/>
              </a:rPr>
              <a:t>arces</a:t>
            </a:r>
            <a:r>
              <a:rPr lang="nl-NL" sz="2000" dirty="0">
                <a:latin typeface="Calibri" panose="020F0502020204030204" pitchFamily="34" charset="0"/>
              </a:rPr>
              <a:t>.</a:t>
            </a:r>
          </a:p>
          <a:p>
            <a:pPr>
              <a:spcAft>
                <a:spcPts val="600"/>
              </a:spcAft>
              <a:tabLst>
                <a:tab pos="809625" algn="l"/>
              </a:tabLst>
            </a:pPr>
            <a:r>
              <a:rPr lang="nl-NL" sz="2000" dirty="0">
                <a:latin typeface="Calibri" panose="020F0502020204030204" pitchFamily="34" charset="0"/>
              </a:rPr>
              <a:t>421	</a:t>
            </a:r>
            <a:r>
              <a:rPr lang="nl-NL" sz="2000" dirty="0" err="1">
                <a:latin typeface="Calibri" panose="020F0502020204030204" pitchFamily="34" charset="0"/>
              </a:rPr>
              <a:t>Miratur</a:t>
            </a:r>
            <a:r>
              <a:rPr lang="nl-NL" sz="2000" dirty="0">
                <a:latin typeface="Calibri" panose="020F0502020204030204" pitchFamily="34" charset="0"/>
              </a:rPr>
              <a:t> </a:t>
            </a:r>
            <a:r>
              <a:rPr lang="nl-NL" sz="2000" dirty="0" err="1">
                <a:latin typeface="Calibri" panose="020F0502020204030204" pitchFamily="34" charset="0"/>
              </a:rPr>
              <a:t>molem</a:t>
            </a:r>
            <a:r>
              <a:rPr lang="nl-NL" sz="2000" dirty="0">
                <a:latin typeface="Calibri" panose="020F0502020204030204" pitchFamily="34" charset="0"/>
              </a:rPr>
              <a:t> Aeneas, </a:t>
            </a:r>
            <a:r>
              <a:rPr lang="nl-NL" sz="2000" dirty="0" err="1">
                <a:latin typeface="Calibri" panose="020F0502020204030204" pitchFamily="34" charset="0"/>
              </a:rPr>
              <a:t>magalia</a:t>
            </a:r>
            <a:r>
              <a:rPr lang="nl-NL" sz="2000" dirty="0">
                <a:latin typeface="Calibri" panose="020F0502020204030204" pitchFamily="34" charset="0"/>
              </a:rPr>
              <a:t> </a:t>
            </a:r>
            <a:r>
              <a:rPr lang="nl-NL" sz="2000" dirty="0" err="1">
                <a:latin typeface="Calibri" panose="020F0502020204030204" pitchFamily="34" charset="0"/>
              </a:rPr>
              <a:t>quondam</a:t>
            </a:r>
            <a:r>
              <a:rPr lang="nl-NL" sz="2000" dirty="0">
                <a:latin typeface="Calibri" panose="020F0502020204030204" pitchFamily="34" charset="0"/>
              </a:rPr>
              <a:t>,</a:t>
            </a:r>
          </a:p>
          <a:p>
            <a:pPr>
              <a:spcAft>
                <a:spcPts val="600"/>
              </a:spcAft>
              <a:tabLst>
                <a:tab pos="809625" algn="l"/>
              </a:tabLst>
            </a:pPr>
            <a:r>
              <a:rPr lang="nl-NL" sz="2000" dirty="0">
                <a:latin typeface="Calibri" panose="020F0502020204030204" pitchFamily="34" charset="0"/>
              </a:rPr>
              <a:t>422	</a:t>
            </a:r>
            <a:r>
              <a:rPr lang="nl-NL" sz="2000" dirty="0" err="1">
                <a:latin typeface="Calibri" panose="020F0502020204030204" pitchFamily="34" charset="0"/>
              </a:rPr>
              <a:t>miratur</a:t>
            </a:r>
            <a:r>
              <a:rPr lang="nl-NL" sz="2000" dirty="0">
                <a:latin typeface="Calibri" panose="020F0502020204030204" pitchFamily="34" charset="0"/>
              </a:rPr>
              <a:t> </a:t>
            </a:r>
            <a:r>
              <a:rPr lang="nl-NL" sz="2000" dirty="0" err="1">
                <a:latin typeface="Calibri" panose="020F0502020204030204" pitchFamily="34" charset="0"/>
              </a:rPr>
              <a:t>portas</a:t>
            </a:r>
            <a:r>
              <a:rPr lang="nl-NL" sz="2000" dirty="0">
                <a:latin typeface="Calibri" panose="020F0502020204030204" pitchFamily="34" charset="0"/>
              </a:rPr>
              <a:t> </a:t>
            </a:r>
            <a:r>
              <a:rPr lang="nl-NL" sz="2000" dirty="0" err="1">
                <a:latin typeface="Calibri" panose="020F0502020204030204" pitchFamily="34" charset="0"/>
              </a:rPr>
              <a:t>strepitumque</a:t>
            </a:r>
            <a:r>
              <a:rPr lang="nl-NL" sz="2000" dirty="0">
                <a:latin typeface="Calibri" panose="020F0502020204030204" pitchFamily="34" charset="0"/>
              </a:rPr>
              <a:t> et </a:t>
            </a:r>
            <a:r>
              <a:rPr lang="nl-NL" sz="2000" dirty="0" err="1">
                <a:latin typeface="Calibri" panose="020F0502020204030204" pitchFamily="34" charset="0"/>
              </a:rPr>
              <a:t>strata</a:t>
            </a:r>
            <a:r>
              <a:rPr lang="nl-NL" sz="2000" dirty="0">
                <a:latin typeface="Calibri" panose="020F0502020204030204" pitchFamily="34" charset="0"/>
              </a:rPr>
              <a:t> </a:t>
            </a:r>
            <a:r>
              <a:rPr lang="nl-NL" sz="2000" dirty="0" err="1">
                <a:latin typeface="Calibri" panose="020F0502020204030204" pitchFamily="34" charset="0"/>
              </a:rPr>
              <a:t>viarum</a:t>
            </a:r>
            <a:r>
              <a:rPr lang="nl-NL" sz="2000" dirty="0">
                <a:latin typeface="Calibri" panose="020F0502020204030204" pitchFamily="34" charset="0"/>
              </a:rPr>
              <a:t>.</a:t>
            </a:r>
          </a:p>
        </p:txBody>
      </p:sp>
      <p:sp>
        <p:nvSpPr>
          <p:cNvPr id="31" name="Actieknop: Terug of Vorige 30">
            <a:hlinkClick r:id="" action="ppaction://hlinkshowjump?jump=previousslide" highlightClick="1"/>
          </p:cNvPr>
          <p:cNvSpPr/>
          <p:nvPr/>
        </p:nvSpPr>
        <p:spPr bwMode="auto">
          <a:xfrm>
            <a:off x="8361600" y="60126"/>
            <a:ext cx="720000" cy="288000"/>
          </a:xfrm>
          <a:prstGeom prst="actionButtonBackPrevious">
            <a:avLst/>
          </a:prstGeom>
          <a:solidFill>
            <a:schemeClr val="bg1">
              <a:lumMod val="75000"/>
              <a:alpha val="50000"/>
            </a:schemeClr>
          </a:solidFill>
          <a:ln w="0" cap="flat" cmpd="sng" algn="ctr">
            <a:noFill/>
            <a:prstDash val="solid"/>
            <a:round/>
            <a:headEnd type="none" w="med" len="med"/>
            <a:tailEnd type="triangle" w="med" len="med"/>
          </a:ln>
          <a:effectLst/>
          <a:scene3d>
            <a:camera prst="orthographicFront"/>
            <a:lightRig rig="threePt" dir="t"/>
          </a:scene3d>
          <a:sp3d prstMaterial="dkEdge"/>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32" name="Actieknop: Verder of Volgende 31">
            <a:hlinkClick r:id="" action="ppaction://hlinkshowjump?jump=nextslide" highlightClick="1"/>
          </p:cNvPr>
          <p:cNvSpPr/>
          <p:nvPr/>
        </p:nvSpPr>
        <p:spPr bwMode="auto">
          <a:xfrm>
            <a:off x="8361600" y="803874"/>
            <a:ext cx="720000" cy="288000"/>
          </a:xfrm>
          <a:prstGeom prst="actionButtonForwardNext">
            <a:avLst/>
          </a:prstGeom>
          <a:solidFill>
            <a:schemeClr val="bg1">
              <a:lumMod val="75000"/>
              <a:alpha val="50000"/>
            </a:schemeClr>
          </a:solidFill>
          <a:ln w="38100" cap="flat" cmpd="sng" algn="ctr">
            <a:noFill/>
            <a:prstDash val="solid"/>
            <a:round/>
            <a:headEnd type="none" w="med" len="med"/>
            <a:tailEnd type="triangle" w="med" len="me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9" name="Tekstvak 8"/>
          <p:cNvSpPr txBox="1"/>
          <p:nvPr/>
        </p:nvSpPr>
        <p:spPr>
          <a:xfrm>
            <a:off x="-2272" y="3834000"/>
            <a:ext cx="9144000" cy="3022296"/>
          </a:xfrm>
          <a:prstGeom prst="rect">
            <a:avLst/>
          </a:prstGeom>
          <a:solidFill>
            <a:schemeClr val="bg1">
              <a:lumMod val="75000"/>
              <a:alpha val="85000"/>
            </a:schemeClr>
          </a:solidFill>
        </p:spPr>
        <p:txBody>
          <a:bodyPr wrap="square" lIns="360000" tIns="0" rIns="360000" bIns="0" rtlCol="0" anchor="t" anchorCtr="0">
            <a:noAutofit/>
          </a:bodyPr>
          <a:lstStyle/>
          <a:p>
            <a:pPr>
              <a:spcAft>
                <a:spcPts val="300"/>
              </a:spcAft>
            </a:pPr>
            <a:r>
              <a:rPr lang="nl-NL" sz="2000" dirty="0">
                <a:solidFill>
                  <a:srgbClr val="CC0000"/>
                </a:solidFill>
              </a:rPr>
              <a:t>Ondertussen legden ze hun weg snel af, waarlangs het pad [die] wijst en reeds beklommen ze de heuvel, die als een enorm gevaarte </a:t>
            </a:r>
            <a:r>
              <a:rPr lang="nl-NL" sz="2000" b="1" dirty="0">
                <a:solidFill>
                  <a:srgbClr val="CC0000"/>
                </a:solidFill>
              </a:rPr>
              <a:t>420</a:t>
            </a:r>
            <a:r>
              <a:rPr lang="nl-NL" sz="2000" dirty="0">
                <a:solidFill>
                  <a:srgbClr val="CC0000"/>
                </a:solidFill>
              </a:rPr>
              <a:t> uitsteekt boven de stad en van boven uitziet op de tegenoverliggende burcht. Aeneas verwondert zich over de reusachtige bouwwerken, eens hutten, hij verwondert zich over de poorten en het rumoer en het plaveisel der straten. </a:t>
            </a:r>
          </a:p>
        </p:txBody>
      </p:sp>
      <p:sp>
        <p:nvSpPr>
          <p:cNvPr id="2" name="Actieknop: Terug 1">
            <a:hlinkClick r:id="rId2" action="ppaction://hlinksldjump" highlightClick="1"/>
          </p:cNvPr>
          <p:cNvSpPr/>
          <p:nvPr/>
        </p:nvSpPr>
        <p:spPr bwMode="auto">
          <a:xfrm>
            <a:off x="8361600" y="434118"/>
            <a:ext cx="720000" cy="288000"/>
          </a:xfrm>
          <a:prstGeom prst="actionButtonReturn">
            <a:avLst/>
          </a:prstGeom>
          <a:solidFill>
            <a:schemeClr val="bg1">
              <a:lumMod val="75000"/>
              <a:alpha val="50000"/>
            </a:schemeClr>
          </a:solidFill>
          <a:ln w="38100" cap="flat" cmpd="sng" algn="ctr">
            <a:noFill/>
            <a:prstDash val="solid"/>
            <a:round/>
            <a:headEnd type="none" w="med" len="med"/>
            <a:tailEnd type="triangle" w="med" len="med"/>
          </a:ln>
          <a:effectLst>
            <a:outerShdw blurRad="63500" sx="102000" sy="102000" algn="ctr"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Tree>
    <p:extLst>
      <p:ext uri="{BB962C8B-B14F-4D97-AF65-F5344CB8AC3E}">
        <p14:creationId xmlns:p14="http://schemas.microsoft.com/office/powerpoint/2010/main" val="2390270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MARTInkShape-10"/>
          <p:cNvSpPr/>
          <p:nvPr/>
        </p:nvSpPr>
        <p:spPr bwMode="auto">
          <a:xfrm>
            <a:off x="3430800" y="629972"/>
            <a:ext cx="149992" cy="128649"/>
          </a:xfrm>
          <a:custGeom>
            <a:avLst/>
            <a:gdLst/>
            <a:ahLst/>
            <a:cxnLst/>
            <a:rect l="0" t="0" r="0" b="0"/>
            <a:pathLst>
              <a:path w="149992" h="128649">
                <a:moveTo>
                  <a:pt x="132145" y="75473"/>
                </a:moveTo>
                <a:lnTo>
                  <a:pt x="132145" y="32393"/>
                </a:lnTo>
                <a:lnTo>
                  <a:pt x="132145" y="17769"/>
                </a:lnTo>
                <a:lnTo>
                  <a:pt x="129500" y="12455"/>
                </a:lnTo>
                <a:lnTo>
                  <a:pt x="126008" y="6785"/>
                </a:lnTo>
                <a:lnTo>
                  <a:pt x="124457" y="958"/>
                </a:lnTo>
                <a:lnTo>
                  <a:pt x="123051" y="0"/>
                </a:lnTo>
                <a:lnTo>
                  <a:pt x="121122" y="353"/>
                </a:lnTo>
                <a:lnTo>
                  <a:pt x="101415" y="8049"/>
                </a:lnTo>
                <a:lnTo>
                  <a:pt x="75988" y="13979"/>
                </a:lnTo>
                <a:lnTo>
                  <a:pt x="35669" y="39532"/>
                </a:lnTo>
                <a:lnTo>
                  <a:pt x="10383" y="64372"/>
                </a:lnTo>
                <a:lnTo>
                  <a:pt x="2251" y="78578"/>
                </a:lnTo>
                <a:lnTo>
                  <a:pt x="0" y="86114"/>
                </a:lnTo>
                <a:lnTo>
                  <a:pt x="392" y="88520"/>
                </a:lnTo>
                <a:lnTo>
                  <a:pt x="1646" y="90124"/>
                </a:lnTo>
                <a:lnTo>
                  <a:pt x="3474" y="91194"/>
                </a:lnTo>
                <a:lnTo>
                  <a:pt x="4693" y="92899"/>
                </a:lnTo>
                <a:lnTo>
                  <a:pt x="7400" y="100039"/>
                </a:lnTo>
                <a:lnTo>
                  <a:pt x="11549" y="105574"/>
                </a:lnTo>
                <a:lnTo>
                  <a:pt x="16700" y="108695"/>
                </a:lnTo>
                <a:lnTo>
                  <a:pt x="47999" y="120189"/>
                </a:lnTo>
                <a:lnTo>
                  <a:pt x="58485" y="125985"/>
                </a:lnTo>
                <a:lnTo>
                  <a:pt x="85012" y="128648"/>
                </a:lnTo>
                <a:lnTo>
                  <a:pt x="93999" y="126226"/>
                </a:lnTo>
                <a:lnTo>
                  <a:pt x="102293" y="122835"/>
                </a:lnTo>
                <a:lnTo>
                  <a:pt x="117126" y="119933"/>
                </a:lnTo>
                <a:lnTo>
                  <a:pt x="131531" y="113213"/>
                </a:lnTo>
                <a:lnTo>
                  <a:pt x="134712" y="112539"/>
                </a:lnTo>
                <a:lnTo>
                  <a:pt x="140893" y="106499"/>
                </a:lnTo>
                <a:lnTo>
                  <a:pt x="145955" y="98192"/>
                </a:lnTo>
                <a:lnTo>
                  <a:pt x="148805" y="86945"/>
                </a:lnTo>
                <a:lnTo>
                  <a:pt x="149974" y="42826"/>
                </a:lnTo>
                <a:lnTo>
                  <a:pt x="149991" y="32521"/>
                </a:lnTo>
                <a:lnTo>
                  <a:pt x="149003" y="28979"/>
                </a:lnTo>
                <a:lnTo>
                  <a:pt x="147353" y="26618"/>
                </a:lnTo>
                <a:lnTo>
                  <a:pt x="137574" y="18088"/>
                </a:lnTo>
                <a:lnTo>
                  <a:pt x="134773" y="17372"/>
                </a:lnTo>
                <a:lnTo>
                  <a:pt x="131912" y="17888"/>
                </a:lnTo>
                <a:lnTo>
                  <a:pt x="126089" y="20114"/>
                </a:lnTo>
                <a:lnTo>
                  <a:pt x="114286" y="21895"/>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flat" cmpd="sng" algn="ctr">
                <a:solidFill>
                  <a:srgbClr val="0093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47" name="Tekstvak 46"/>
          <p:cNvSpPr txBox="1"/>
          <p:nvPr/>
        </p:nvSpPr>
        <p:spPr>
          <a:xfrm>
            <a:off x="2272" y="0"/>
            <a:ext cx="9144000" cy="1170000"/>
          </a:xfrm>
          <a:prstGeom prst="rect">
            <a:avLst/>
          </a:prstGeom>
          <a:noFill/>
        </p:spPr>
        <p:txBody>
          <a:bodyPr wrap="square" lIns="180000" tIns="180000" rIns="180000" bIns="180000" rtlCol="0" anchor="ctr" anchorCtr="0">
            <a:noAutofit/>
          </a:bodyPr>
          <a:lstStyle/>
          <a:p>
            <a:pPr marL="609600" lvl="0" indent="-609600" fontAlgn="base">
              <a:spcAft>
                <a:spcPct val="0"/>
              </a:spcAft>
            </a:pPr>
            <a:r>
              <a:rPr lang="en-US" sz="4400" b="1" dirty="0">
                <a:solidFill>
                  <a:srgbClr val="FFFFFF">
                    <a:lumMod val="75000"/>
                  </a:srgbClr>
                </a:solidFill>
                <a:effectLst>
                  <a:outerShdw blurRad="38100" dist="38100" dir="2700000" algn="tl">
                    <a:srgbClr val="000000">
                      <a:alpha val="43137"/>
                    </a:srgbClr>
                  </a:outerShdw>
                </a:effectLst>
                <a:latin typeface="Calibri" pitchFamily="34" charset="0"/>
              </a:rPr>
              <a:t>4  Rome </a:t>
            </a:r>
            <a:r>
              <a:rPr lang="en-US" sz="4400" b="1" dirty="0" err="1">
                <a:solidFill>
                  <a:srgbClr val="FFFFFF">
                    <a:lumMod val="75000"/>
                  </a:srgbClr>
                </a:solidFill>
                <a:effectLst>
                  <a:outerShdw blurRad="38100" dist="38100" dir="2700000" algn="tl">
                    <a:srgbClr val="000000">
                      <a:alpha val="43137"/>
                    </a:srgbClr>
                  </a:outerShdw>
                </a:effectLst>
                <a:latin typeface="Calibri" pitchFamily="34" charset="0"/>
              </a:rPr>
              <a:t>en</a:t>
            </a:r>
            <a:r>
              <a:rPr lang="en-US" sz="4400" b="1" dirty="0">
                <a:solidFill>
                  <a:srgbClr val="FFFFFF">
                    <a:lumMod val="75000"/>
                  </a:srgbClr>
                </a:solidFill>
                <a:effectLst>
                  <a:outerShdw blurRad="38100" dist="38100" dir="2700000" algn="tl">
                    <a:srgbClr val="000000">
                      <a:alpha val="43137"/>
                    </a:srgbClr>
                  </a:outerShdw>
                </a:effectLst>
                <a:latin typeface="Calibri" pitchFamily="34" charset="0"/>
              </a:rPr>
              <a:t> </a:t>
            </a:r>
            <a:r>
              <a:rPr lang="en-US" sz="4400" b="1" dirty="0" err="1">
                <a:solidFill>
                  <a:srgbClr val="FFFFFF">
                    <a:lumMod val="75000"/>
                  </a:srgbClr>
                </a:solidFill>
                <a:effectLst>
                  <a:outerShdw blurRad="38100" dist="38100" dir="2700000" algn="tl">
                    <a:srgbClr val="000000">
                      <a:alpha val="43137"/>
                    </a:srgbClr>
                  </a:outerShdw>
                </a:effectLst>
                <a:latin typeface="Calibri" pitchFamily="34" charset="0"/>
              </a:rPr>
              <a:t>Karthago</a:t>
            </a:r>
            <a:endParaRPr lang="en-US" sz="4400" b="1" dirty="0">
              <a:solidFill>
                <a:srgbClr val="FFFFFF">
                  <a:lumMod val="75000"/>
                </a:srgbClr>
              </a:solidFill>
              <a:effectLst>
                <a:outerShdw blurRad="38100" dist="38100" dir="2700000" algn="tl">
                  <a:srgbClr val="000000">
                    <a:alpha val="43137"/>
                  </a:srgbClr>
                </a:outerShdw>
              </a:effectLst>
              <a:latin typeface="Calibri" pitchFamily="34" charset="0"/>
            </a:endParaRPr>
          </a:p>
          <a:p>
            <a:pPr marL="609600" lvl="0" indent="-609600" fontAlgn="base">
              <a:spcAft>
                <a:spcPct val="0"/>
              </a:spcAft>
            </a:pPr>
            <a:r>
              <a:rPr lang="en-US" sz="2400" b="1" dirty="0" err="1">
                <a:solidFill>
                  <a:schemeClr val="bg1">
                    <a:lumMod val="65000"/>
                  </a:schemeClr>
                </a:solidFill>
                <a:effectLst>
                  <a:outerShdw blurRad="38100" dist="38100" dir="2700000" algn="tl">
                    <a:srgbClr val="000000">
                      <a:alpha val="43137"/>
                    </a:srgbClr>
                  </a:outerShdw>
                </a:effectLst>
                <a:latin typeface="Calibri" pitchFamily="34" charset="0"/>
              </a:rPr>
              <a:t>Karthago</a:t>
            </a:r>
            <a:endParaRPr lang="nl-NL" sz="2400" b="1" baseline="30000" dirty="0">
              <a:solidFill>
                <a:srgbClr val="FFFFFF">
                  <a:lumMod val="65000"/>
                </a:srgbClr>
              </a:solidFill>
              <a:effectLst>
                <a:outerShdw blurRad="38100" dist="38100" dir="2700000" algn="tl">
                  <a:srgbClr val="000000">
                    <a:alpha val="43137"/>
                  </a:srgbClr>
                </a:outerShdw>
              </a:effectLst>
              <a:latin typeface="Calibri" pitchFamily="34" charset="0"/>
            </a:endParaRPr>
          </a:p>
        </p:txBody>
      </p:sp>
      <p:sp>
        <p:nvSpPr>
          <p:cNvPr id="10" name="Tekstvak 9"/>
          <p:cNvSpPr txBox="1"/>
          <p:nvPr/>
        </p:nvSpPr>
        <p:spPr>
          <a:xfrm>
            <a:off x="0" y="1170000"/>
            <a:ext cx="9144000" cy="2664000"/>
          </a:xfrm>
          <a:prstGeom prst="rect">
            <a:avLst/>
          </a:prstGeom>
          <a:solidFill>
            <a:schemeClr val="bg1">
              <a:lumMod val="75000"/>
              <a:alpha val="85000"/>
            </a:schemeClr>
          </a:solidFill>
          <a:effectLst/>
        </p:spPr>
        <p:txBody>
          <a:bodyPr wrap="square" lIns="360000" tIns="180000" rIns="360000" bIns="180000" rtlCol="0">
            <a:noAutofit/>
          </a:bodyPr>
          <a:lstStyle/>
          <a:p>
            <a:pPr>
              <a:spcAft>
                <a:spcPts val="600"/>
              </a:spcAft>
              <a:tabLst>
                <a:tab pos="809625" algn="l"/>
              </a:tabLst>
            </a:pPr>
            <a:r>
              <a:rPr lang="nl-NL" sz="2000" dirty="0">
                <a:latin typeface="Calibri" panose="020F0502020204030204" pitchFamily="34" charset="0"/>
              </a:rPr>
              <a:t>423	Instant </a:t>
            </a:r>
            <a:r>
              <a:rPr lang="nl-NL" sz="2000" dirty="0" err="1">
                <a:latin typeface="Calibri" panose="020F0502020204030204" pitchFamily="34" charset="0"/>
              </a:rPr>
              <a:t>ardentes</a:t>
            </a:r>
            <a:r>
              <a:rPr lang="nl-NL" sz="2000" dirty="0">
                <a:latin typeface="Calibri" panose="020F0502020204030204" pitchFamily="34" charset="0"/>
              </a:rPr>
              <a:t> </a:t>
            </a:r>
            <a:r>
              <a:rPr lang="nl-NL" sz="2000" dirty="0" err="1">
                <a:latin typeface="Calibri" panose="020F0502020204030204" pitchFamily="34" charset="0"/>
              </a:rPr>
              <a:t>Tyrii</a:t>
            </a:r>
            <a:r>
              <a:rPr lang="nl-NL" sz="2000" dirty="0">
                <a:latin typeface="Calibri" panose="020F0502020204030204" pitchFamily="34" charset="0"/>
              </a:rPr>
              <a:t>: pars </a:t>
            </a:r>
            <a:r>
              <a:rPr lang="nl-NL" sz="2000" dirty="0" err="1">
                <a:latin typeface="Calibri" panose="020F0502020204030204" pitchFamily="34" charset="0"/>
              </a:rPr>
              <a:t>ducere</a:t>
            </a:r>
            <a:r>
              <a:rPr lang="nl-NL" sz="2000" dirty="0">
                <a:latin typeface="Calibri" panose="020F0502020204030204" pitchFamily="34" charset="0"/>
              </a:rPr>
              <a:t> </a:t>
            </a:r>
            <a:r>
              <a:rPr lang="nl-NL" sz="2000" dirty="0" err="1">
                <a:latin typeface="Calibri" panose="020F0502020204030204" pitchFamily="34" charset="0"/>
              </a:rPr>
              <a:t>muros</a:t>
            </a:r>
            <a:endParaRPr lang="nl-NL" sz="2000" dirty="0">
              <a:latin typeface="Calibri" panose="020F0502020204030204" pitchFamily="34" charset="0"/>
            </a:endParaRPr>
          </a:p>
          <a:p>
            <a:pPr>
              <a:spcAft>
                <a:spcPts val="600"/>
              </a:spcAft>
              <a:tabLst>
                <a:tab pos="809625" algn="l"/>
              </a:tabLst>
            </a:pPr>
            <a:r>
              <a:rPr lang="nl-NL" sz="2000" dirty="0">
                <a:latin typeface="Calibri" panose="020F0502020204030204" pitchFamily="34" charset="0"/>
              </a:rPr>
              <a:t>424	</a:t>
            </a:r>
            <a:r>
              <a:rPr lang="nl-NL" sz="2000" dirty="0" err="1">
                <a:latin typeface="Calibri" panose="020F0502020204030204" pitchFamily="34" charset="0"/>
              </a:rPr>
              <a:t>molirique</a:t>
            </a:r>
            <a:r>
              <a:rPr lang="nl-NL" sz="2000" dirty="0">
                <a:latin typeface="Calibri" panose="020F0502020204030204" pitchFamily="34" charset="0"/>
              </a:rPr>
              <a:t> </a:t>
            </a:r>
            <a:r>
              <a:rPr lang="nl-NL" sz="2000" dirty="0" err="1">
                <a:latin typeface="Calibri" panose="020F0502020204030204" pitchFamily="34" charset="0"/>
              </a:rPr>
              <a:t>arcem</a:t>
            </a:r>
            <a:r>
              <a:rPr lang="nl-NL" sz="2000" dirty="0">
                <a:latin typeface="Calibri" panose="020F0502020204030204" pitchFamily="34" charset="0"/>
              </a:rPr>
              <a:t> et </a:t>
            </a:r>
            <a:r>
              <a:rPr lang="nl-NL" sz="2000" dirty="0" err="1">
                <a:latin typeface="Calibri" panose="020F0502020204030204" pitchFamily="34" charset="0"/>
              </a:rPr>
              <a:t>manibus</a:t>
            </a:r>
            <a:r>
              <a:rPr lang="nl-NL" sz="2000" dirty="0">
                <a:latin typeface="Calibri" panose="020F0502020204030204" pitchFamily="34" charset="0"/>
              </a:rPr>
              <a:t> </a:t>
            </a:r>
            <a:r>
              <a:rPr lang="nl-NL" sz="2000" dirty="0" err="1">
                <a:latin typeface="Calibri" panose="020F0502020204030204" pitchFamily="34" charset="0"/>
              </a:rPr>
              <a:t>subvolvere</a:t>
            </a:r>
            <a:r>
              <a:rPr lang="nl-NL" sz="2000" dirty="0">
                <a:latin typeface="Calibri" panose="020F0502020204030204" pitchFamily="34" charset="0"/>
              </a:rPr>
              <a:t> </a:t>
            </a:r>
            <a:r>
              <a:rPr lang="nl-NL" sz="2000" dirty="0" err="1">
                <a:latin typeface="Calibri" panose="020F0502020204030204" pitchFamily="34" charset="0"/>
              </a:rPr>
              <a:t>saxa</a:t>
            </a:r>
            <a:r>
              <a:rPr lang="nl-NL" sz="2000" dirty="0">
                <a:latin typeface="Calibri" panose="020F0502020204030204" pitchFamily="34" charset="0"/>
              </a:rPr>
              <a:t>,</a:t>
            </a:r>
          </a:p>
          <a:p>
            <a:pPr>
              <a:spcAft>
                <a:spcPts val="600"/>
              </a:spcAft>
              <a:tabLst>
                <a:tab pos="809625" algn="l"/>
              </a:tabLst>
            </a:pPr>
            <a:r>
              <a:rPr lang="nl-NL" sz="2000" dirty="0">
                <a:latin typeface="Calibri" panose="020F0502020204030204" pitchFamily="34" charset="0"/>
              </a:rPr>
              <a:t>425	pars </a:t>
            </a:r>
            <a:r>
              <a:rPr lang="nl-NL" sz="2000" dirty="0" err="1">
                <a:latin typeface="Calibri" panose="020F0502020204030204" pitchFamily="34" charset="0"/>
              </a:rPr>
              <a:t>optare</a:t>
            </a:r>
            <a:r>
              <a:rPr lang="nl-NL" sz="2000" dirty="0">
                <a:latin typeface="Calibri" panose="020F0502020204030204" pitchFamily="34" charset="0"/>
              </a:rPr>
              <a:t> </a:t>
            </a:r>
            <a:r>
              <a:rPr lang="nl-NL" sz="2000" dirty="0" err="1">
                <a:latin typeface="Calibri" panose="020F0502020204030204" pitchFamily="34" charset="0"/>
              </a:rPr>
              <a:t>locum</a:t>
            </a:r>
            <a:r>
              <a:rPr lang="nl-NL" sz="2000" dirty="0">
                <a:latin typeface="Calibri" panose="020F0502020204030204" pitchFamily="34" charset="0"/>
              </a:rPr>
              <a:t> </a:t>
            </a:r>
            <a:r>
              <a:rPr lang="nl-NL" sz="2000" dirty="0" err="1">
                <a:latin typeface="Calibri" panose="020F0502020204030204" pitchFamily="34" charset="0"/>
              </a:rPr>
              <a:t>tecto</a:t>
            </a:r>
            <a:r>
              <a:rPr lang="nl-NL" sz="2000" dirty="0">
                <a:latin typeface="Calibri" panose="020F0502020204030204" pitchFamily="34" charset="0"/>
              </a:rPr>
              <a:t> et </a:t>
            </a:r>
            <a:r>
              <a:rPr lang="nl-NL" sz="2000" dirty="0" err="1">
                <a:latin typeface="Calibri" panose="020F0502020204030204" pitchFamily="34" charset="0"/>
              </a:rPr>
              <a:t>concludere</a:t>
            </a:r>
            <a:r>
              <a:rPr lang="nl-NL" sz="2000" dirty="0">
                <a:latin typeface="Calibri" panose="020F0502020204030204" pitchFamily="34" charset="0"/>
              </a:rPr>
              <a:t> </a:t>
            </a:r>
            <a:r>
              <a:rPr lang="nl-NL" sz="2000" dirty="0" err="1">
                <a:latin typeface="Calibri" panose="020F0502020204030204" pitchFamily="34" charset="0"/>
              </a:rPr>
              <a:t>sulco</a:t>
            </a:r>
            <a:r>
              <a:rPr lang="nl-NL" sz="2000" dirty="0">
                <a:latin typeface="Calibri" panose="020F0502020204030204" pitchFamily="34" charset="0"/>
              </a:rPr>
              <a:t>;</a:t>
            </a:r>
          </a:p>
          <a:p>
            <a:pPr>
              <a:spcAft>
                <a:spcPts val="600"/>
              </a:spcAft>
              <a:tabLst>
                <a:tab pos="809625" algn="l"/>
              </a:tabLst>
            </a:pPr>
            <a:r>
              <a:rPr lang="nl-NL" sz="2000" dirty="0">
                <a:latin typeface="Calibri" panose="020F0502020204030204" pitchFamily="34" charset="0"/>
              </a:rPr>
              <a:t>426	</a:t>
            </a:r>
            <a:r>
              <a:rPr lang="nl-NL" sz="2000" dirty="0" err="1">
                <a:latin typeface="Calibri" panose="020F0502020204030204" pitchFamily="34" charset="0"/>
              </a:rPr>
              <a:t>iura</a:t>
            </a:r>
            <a:r>
              <a:rPr lang="nl-NL" sz="2000" dirty="0">
                <a:latin typeface="Calibri" panose="020F0502020204030204" pitchFamily="34" charset="0"/>
              </a:rPr>
              <a:t> </a:t>
            </a:r>
            <a:r>
              <a:rPr lang="nl-NL" sz="2000" dirty="0" err="1">
                <a:latin typeface="Calibri" panose="020F0502020204030204" pitchFamily="34" charset="0"/>
              </a:rPr>
              <a:t>magistratusque</a:t>
            </a:r>
            <a:r>
              <a:rPr lang="nl-NL" sz="2000" dirty="0">
                <a:latin typeface="Calibri" panose="020F0502020204030204" pitchFamily="34" charset="0"/>
              </a:rPr>
              <a:t> </a:t>
            </a:r>
            <a:r>
              <a:rPr lang="nl-NL" sz="2000" dirty="0" err="1">
                <a:latin typeface="Calibri" panose="020F0502020204030204" pitchFamily="34" charset="0"/>
              </a:rPr>
              <a:t>legunt</a:t>
            </a:r>
            <a:r>
              <a:rPr lang="nl-NL" sz="2000" dirty="0">
                <a:latin typeface="Calibri" panose="020F0502020204030204" pitchFamily="34" charset="0"/>
              </a:rPr>
              <a:t> </a:t>
            </a:r>
            <a:r>
              <a:rPr lang="nl-NL" sz="2000" dirty="0" err="1">
                <a:latin typeface="Calibri" panose="020F0502020204030204" pitchFamily="34" charset="0"/>
              </a:rPr>
              <a:t>sanctumque</a:t>
            </a:r>
            <a:r>
              <a:rPr lang="nl-NL" sz="2000" dirty="0">
                <a:latin typeface="Calibri" panose="020F0502020204030204" pitchFamily="34" charset="0"/>
              </a:rPr>
              <a:t> </a:t>
            </a:r>
            <a:r>
              <a:rPr lang="nl-NL" sz="2000" dirty="0" err="1">
                <a:latin typeface="Calibri" panose="020F0502020204030204" pitchFamily="34" charset="0"/>
              </a:rPr>
              <a:t>senatum</a:t>
            </a:r>
            <a:r>
              <a:rPr lang="nl-NL" sz="2000" dirty="0">
                <a:latin typeface="Calibri" panose="020F0502020204030204" pitchFamily="34" charset="0"/>
              </a:rPr>
              <a:t>.</a:t>
            </a:r>
          </a:p>
        </p:txBody>
      </p:sp>
      <p:sp>
        <p:nvSpPr>
          <p:cNvPr id="31" name="Actieknop: Terug of Vorige 30">
            <a:hlinkClick r:id="" action="ppaction://hlinkshowjump?jump=previousslide" highlightClick="1"/>
          </p:cNvPr>
          <p:cNvSpPr/>
          <p:nvPr/>
        </p:nvSpPr>
        <p:spPr bwMode="auto">
          <a:xfrm>
            <a:off x="8361600" y="60126"/>
            <a:ext cx="720000" cy="288000"/>
          </a:xfrm>
          <a:prstGeom prst="actionButtonBackPrevious">
            <a:avLst/>
          </a:prstGeom>
          <a:solidFill>
            <a:schemeClr val="bg1">
              <a:lumMod val="75000"/>
              <a:alpha val="50000"/>
            </a:schemeClr>
          </a:solidFill>
          <a:ln w="0" cap="flat" cmpd="sng" algn="ctr">
            <a:noFill/>
            <a:prstDash val="solid"/>
            <a:round/>
            <a:headEnd type="none" w="med" len="med"/>
            <a:tailEnd type="triangle" w="med" len="med"/>
          </a:ln>
          <a:effectLst/>
          <a:scene3d>
            <a:camera prst="orthographicFront"/>
            <a:lightRig rig="threePt" dir="t"/>
          </a:scene3d>
          <a:sp3d prstMaterial="dkEdge"/>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32" name="Actieknop: Verder of Volgende 31">
            <a:hlinkClick r:id="" action="ppaction://hlinkshowjump?jump=nextslide" highlightClick="1"/>
          </p:cNvPr>
          <p:cNvSpPr/>
          <p:nvPr/>
        </p:nvSpPr>
        <p:spPr bwMode="auto">
          <a:xfrm>
            <a:off x="8361600" y="803874"/>
            <a:ext cx="720000" cy="288000"/>
          </a:xfrm>
          <a:prstGeom prst="actionButtonForwardNext">
            <a:avLst/>
          </a:prstGeom>
          <a:solidFill>
            <a:schemeClr val="bg1">
              <a:lumMod val="75000"/>
              <a:alpha val="50000"/>
            </a:schemeClr>
          </a:solidFill>
          <a:ln w="38100" cap="flat" cmpd="sng" algn="ctr">
            <a:noFill/>
            <a:prstDash val="solid"/>
            <a:round/>
            <a:headEnd type="none" w="med" len="med"/>
            <a:tailEnd type="triangle" w="med" len="me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9" name="Tekstvak 8"/>
          <p:cNvSpPr txBox="1"/>
          <p:nvPr/>
        </p:nvSpPr>
        <p:spPr>
          <a:xfrm>
            <a:off x="-2272" y="3834000"/>
            <a:ext cx="9144000" cy="3022296"/>
          </a:xfrm>
          <a:prstGeom prst="rect">
            <a:avLst/>
          </a:prstGeom>
          <a:solidFill>
            <a:schemeClr val="bg1">
              <a:lumMod val="75000"/>
              <a:alpha val="85000"/>
            </a:schemeClr>
          </a:solidFill>
        </p:spPr>
        <p:txBody>
          <a:bodyPr wrap="square" lIns="360000" tIns="0" rIns="360000" bIns="0" rtlCol="0" anchor="t" anchorCtr="0">
            <a:noAutofit/>
          </a:bodyPr>
          <a:lstStyle/>
          <a:p>
            <a:pPr>
              <a:spcAft>
                <a:spcPts val="300"/>
              </a:spcAft>
            </a:pPr>
            <a:r>
              <a:rPr lang="nl-NL" sz="2000" dirty="0">
                <a:solidFill>
                  <a:srgbClr val="CC0000"/>
                </a:solidFill>
              </a:rPr>
              <a:t>De </a:t>
            </a:r>
            <a:r>
              <a:rPr lang="nl-NL" sz="2000" dirty="0" err="1">
                <a:solidFill>
                  <a:srgbClr val="CC0000"/>
                </a:solidFill>
              </a:rPr>
              <a:t>Tyriërs</a:t>
            </a:r>
            <a:r>
              <a:rPr lang="nl-NL" sz="2000" dirty="0">
                <a:solidFill>
                  <a:srgbClr val="CC0000"/>
                </a:solidFill>
              </a:rPr>
              <a:t> beijveren zich vol vuur: een deel trekt de muren op en bouwt de burcht en rolt met de handen stenen omhoog, </a:t>
            </a:r>
            <a:r>
              <a:rPr lang="nl-NL" sz="2000" b="1" dirty="0">
                <a:solidFill>
                  <a:srgbClr val="CC0000"/>
                </a:solidFill>
              </a:rPr>
              <a:t>425</a:t>
            </a:r>
            <a:r>
              <a:rPr lang="nl-NL" sz="2000" dirty="0">
                <a:solidFill>
                  <a:srgbClr val="CC0000"/>
                </a:solidFill>
              </a:rPr>
              <a:t> een deel kiest een plaats voor een huis en omsluit die met een vore; ze kiezen een oppergezag en magistraten en een eerbiedwaardige senaat.</a:t>
            </a:r>
          </a:p>
        </p:txBody>
      </p:sp>
      <p:sp>
        <p:nvSpPr>
          <p:cNvPr id="2" name="Actieknop: Terug 1">
            <a:hlinkClick r:id="rId2" action="ppaction://hlinksldjump" highlightClick="1"/>
          </p:cNvPr>
          <p:cNvSpPr/>
          <p:nvPr/>
        </p:nvSpPr>
        <p:spPr bwMode="auto">
          <a:xfrm>
            <a:off x="8361600" y="434118"/>
            <a:ext cx="720000" cy="288000"/>
          </a:xfrm>
          <a:prstGeom prst="actionButtonReturn">
            <a:avLst/>
          </a:prstGeom>
          <a:solidFill>
            <a:schemeClr val="bg1">
              <a:lumMod val="75000"/>
              <a:alpha val="50000"/>
            </a:schemeClr>
          </a:solidFill>
          <a:ln w="38100" cap="flat" cmpd="sng" algn="ctr">
            <a:noFill/>
            <a:prstDash val="solid"/>
            <a:round/>
            <a:headEnd type="none" w="med" len="med"/>
            <a:tailEnd type="triangle" w="med" len="med"/>
          </a:ln>
          <a:effectLst>
            <a:outerShdw blurRad="63500" sx="102000" sy="102000" algn="ctr"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Tree>
    <p:extLst>
      <p:ext uri="{BB962C8B-B14F-4D97-AF65-F5344CB8AC3E}">
        <p14:creationId xmlns:p14="http://schemas.microsoft.com/office/powerpoint/2010/main" val="1042572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MARTInkShape-10"/>
          <p:cNvSpPr/>
          <p:nvPr/>
        </p:nvSpPr>
        <p:spPr bwMode="auto">
          <a:xfrm>
            <a:off x="3430800" y="629972"/>
            <a:ext cx="149992" cy="128649"/>
          </a:xfrm>
          <a:custGeom>
            <a:avLst/>
            <a:gdLst/>
            <a:ahLst/>
            <a:cxnLst/>
            <a:rect l="0" t="0" r="0" b="0"/>
            <a:pathLst>
              <a:path w="149992" h="128649">
                <a:moveTo>
                  <a:pt x="132145" y="75473"/>
                </a:moveTo>
                <a:lnTo>
                  <a:pt x="132145" y="32393"/>
                </a:lnTo>
                <a:lnTo>
                  <a:pt x="132145" y="17769"/>
                </a:lnTo>
                <a:lnTo>
                  <a:pt x="129500" y="12455"/>
                </a:lnTo>
                <a:lnTo>
                  <a:pt x="126008" y="6785"/>
                </a:lnTo>
                <a:lnTo>
                  <a:pt x="124457" y="958"/>
                </a:lnTo>
                <a:lnTo>
                  <a:pt x="123051" y="0"/>
                </a:lnTo>
                <a:lnTo>
                  <a:pt x="121122" y="353"/>
                </a:lnTo>
                <a:lnTo>
                  <a:pt x="101415" y="8049"/>
                </a:lnTo>
                <a:lnTo>
                  <a:pt x="75988" y="13979"/>
                </a:lnTo>
                <a:lnTo>
                  <a:pt x="35669" y="39532"/>
                </a:lnTo>
                <a:lnTo>
                  <a:pt x="10383" y="64372"/>
                </a:lnTo>
                <a:lnTo>
                  <a:pt x="2251" y="78578"/>
                </a:lnTo>
                <a:lnTo>
                  <a:pt x="0" y="86114"/>
                </a:lnTo>
                <a:lnTo>
                  <a:pt x="392" y="88520"/>
                </a:lnTo>
                <a:lnTo>
                  <a:pt x="1646" y="90124"/>
                </a:lnTo>
                <a:lnTo>
                  <a:pt x="3474" y="91194"/>
                </a:lnTo>
                <a:lnTo>
                  <a:pt x="4693" y="92899"/>
                </a:lnTo>
                <a:lnTo>
                  <a:pt x="7400" y="100039"/>
                </a:lnTo>
                <a:lnTo>
                  <a:pt x="11549" y="105574"/>
                </a:lnTo>
                <a:lnTo>
                  <a:pt x="16700" y="108695"/>
                </a:lnTo>
                <a:lnTo>
                  <a:pt x="47999" y="120189"/>
                </a:lnTo>
                <a:lnTo>
                  <a:pt x="58485" y="125985"/>
                </a:lnTo>
                <a:lnTo>
                  <a:pt x="85012" y="128648"/>
                </a:lnTo>
                <a:lnTo>
                  <a:pt x="93999" y="126226"/>
                </a:lnTo>
                <a:lnTo>
                  <a:pt x="102293" y="122835"/>
                </a:lnTo>
                <a:lnTo>
                  <a:pt x="117126" y="119933"/>
                </a:lnTo>
                <a:lnTo>
                  <a:pt x="131531" y="113213"/>
                </a:lnTo>
                <a:lnTo>
                  <a:pt x="134712" y="112539"/>
                </a:lnTo>
                <a:lnTo>
                  <a:pt x="140893" y="106499"/>
                </a:lnTo>
                <a:lnTo>
                  <a:pt x="145955" y="98192"/>
                </a:lnTo>
                <a:lnTo>
                  <a:pt x="148805" y="86945"/>
                </a:lnTo>
                <a:lnTo>
                  <a:pt x="149974" y="42826"/>
                </a:lnTo>
                <a:lnTo>
                  <a:pt x="149991" y="32521"/>
                </a:lnTo>
                <a:lnTo>
                  <a:pt x="149003" y="28979"/>
                </a:lnTo>
                <a:lnTo>
                  <a:pt x="147353" y="26618"/>
                </a:lnTo>
                <a:lnTo>
                  <a:pt x="137574" y="18088"/>
                </a:lnTo>
                <a:lnTo>
                  <a:pt x="134773" y="17372"/>
                </a:lnTo>
                <a:lnTo>
                  <a:pt x="131912" y="17888"/>
                </a:lnTo>
                <a:lnTo>
                  <a:pt x="126089" y="20114"/>
                </a:lnTo>
                <a:lnTo>
                  <a:pt x="114286" y="21895"/>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flat" cmpd="sng" algn="ctr">
                <a:solidFill>
                  <a:srgbClr val="0093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47" name="Tekstvak 46"/>
          <p:cNvSpPr txBox="1"/>
          <p:nvPr/>
        </p:nvSpPr>
        <p:spPr>
          <a:xfrm>
            <a:off x="2272" y="0"/>
            <a:ext cx="9144000" cy="1170000"/>
          </a:xfrm>
          <a:prstGeom prst="rect">
            <a:avLst/>
          </a:prstGeom>
          <a:noFill/>
        </p:spPr>
        <p:txBody>
          <a:bodyPr wrap="square" lIns="180000" tIns="180000" rIns="180000" bIns="180000" rtlCol="0" anchor="ctr" anchorCtr="0">
            <a:noAutofit/>
          </a:bodyPr>
          <a:lstStyle/>
          <a:p>
            <a:pPr marL="609600" lvl="0" indent="-609600" fontAlgn="base">
              <a:spcAft>
                <a:spcPct val="0"/>
              </a:spcAft>
            </a:pPr>
            <a:r>
              <a:rPr lang="en-US" sz="4400" b="1" dirty="0">
                <a:solidFill>
                  <a:srgbClr val="FFFFFF">
                    <a:lumMod val="75000"/>
                  </a:srgbClr>
                </a:solidFill>
                <a:effectLst>
                  <a:outerShdw blurRad="38100" dist="38100" dir="2700000" algn="tl">
                    <a:srgbClr val="000000">
                      <a:alpha val="43137"/>
                    </a:srgbClr>
                  </a:outerShdw>
                </a:effectLst>
                <a:latin typeface="Calibri" pitchFamily="34" charset="0"/>
              </a:rPr>
              <a:t>4  Rome </a:t>
            </a:r>
            <a:r>
              <a:rPr lang="en-US" sz="4400" b="1" dirty="0" err="1">
                <a:solidFill>
                  <a:srgbClr val="FFFFFF">
                    <a:lumMod val="75000"/>
                  </a:srgbClr>
                </a:solidFill>
                <a:effectLst>
                  <a:outerShdw blurRad="38100" dist="38100" dir="2700000" algn="tl">
                    <a:srgbClr val="000000">
                      <a:alpha val="43137"/>
                    </a:srgbClr>
                  </a:outerShdw>
                </a:effectLst>
                <a:latin typeface="Calibri" pitchFamily="34" charset="0"/>
              </a:rPr>
              <a:t>en</a:t>
            </a:r>
            <a:r>
              <a:rPr lang="en-US" sz="4400" b="1" dirty="0">
                <a:solidFill>
                  <a:srgbClr val="FFFFFF">
                    <a:lumMod val="75000"/>
                  </a:srgbClr>
                </a:solidFill>
                <a:effectLst>
                  <a:outerShdw blurRad="38100" dist="38100" dir="2700000" algn="tl">
                    <a:srgbClr val="000000">
                      <a:alpha val="43137"/>
                    </a:srgbClr>
                  </a:outerShdw>
                </a:effectLst>
                <a:latin typeface="Calibri" pitchFamily="34" charset="0"/>
              </a:rPr>
              <a:t> </a:t>
            </a:r>
            <a:r>
              <a:rPr lang="en-US" sz="4400" b="1" dirty="0" err="1">
                <a:solidFill>
                  <a:srgbClr val="FFFFFF">
                    <a:lumMod val="75000"/>
                  </a:srgbClr>
                </a:solidFill>
                <a:effectLst>
                  <a:outerShdw blurRad="38100" dist="38100" dir="2700000" algn="tl">
                    <a:srgbClr val="000000">
                      <a:alpha val="43137"/>
                    </a:srgbClr>
                  </a:outerShdw>
                </a:effectLst>
                <a:latin typeface="Calibri" pitchFamily="34" charset="0"/>
              </a:rPr>
              <a:t>Karthago</a:t>
            </a:r>
            <a:endParaRPr lang="en-US" sz="4400" b="1" dirty="0">
              <a:solidFill>
                <a:srgbClr val="FFFFFF">
                  <a:lumMod val="75000"/>
                </a:srgbClr>
              </a:solidFill>
              <a:effectLst>
                <a:outerShdw blurRad="38100" dist="38100" dir="2700000" algn="tl">
                  <a:srgbClr val="000000">
                    <a:alpha val="43137"/>
                  </a:srgbClr>
                </a:outerShdw>
              </a:effectLst>
              <a:latin typeface="Calibri" pitchFamily="34" charset="0"/>
            </a:endParaRPr>
          </a:p>
          <a:p>
            <a:pPr marL="609600" lvl="0" indent="-609600" fontAlgn="base">
              <a:spcAft>
                <a:spcPct val="0"/>
              </a:spcAft>
            </a:pPr>
            <a:r>
              <a:rPr lang="en-US" sz="2400" b="1" dirty="0" err="1">
                <a:solidFill>
                  <a:schemeClr val="bg1">
                    <a:lumMod val="65000"/>
                  </a:schemeClr>
                </a:solidFill>
                <a:effectLst>
                  <a:outerShdw blurRad="38100" dist="38100" dir="2700000" algn="tl">
                    <a:srgbClr val="000000">
                      <a:alpha val="43137"/>
                    </a:srgbClr>
                  </a:outerShdw>
                </a:effectLst>
                <a:latin typeface="Calibri" pitchFamily="34" charset="0"/>
              </a:rPr>
              <a:t>Karthago</a:t>
            </a:r>
            <a:endParaRPr lang="nl-NL" sz="2400" b="1" baseline="30000" dirty="0">
              <a:solidFill>
                <a:srgbClr val="FFFFFF">
                  <a:lumMod val="65000"/>
                </a:srgbClr>
              </a:solidFill>
              <a:effectLst>
                <a:outerShdw blurRad="38100" dist="38100" dir="2700000" algn="tl">
                  <a:srgbClr val="000000">
                    <a:alpha val="43137"/>
                  </a:srgbClr>
                </a:outerShdw>
              </a:effectLst>
              <a:latin typeface="Calibri" pitchFamily="34" charset="0"/>
            </a:endParaRPr>
          </a:p>
        </p:txBody>
      </p:sp>
      <p:sp>
        <p:nvSpPr>
          <p:cNvPr id="10" name="Tekstvak 9"/>
          <p:cNvSpPr txBox="1"/>
          <p:nvPr/>
        </p:nvSpPr>
        <p:spPr>
          <a:xfrm>
            <a:off x="0" y="1170000"/>
            <a:ext cx="9144000" cy="2664000"/>
          </a:xfrm>
          <a:prstGeom prst="rect">
            <a:avLst/>
          </a:prstGeom>
          <a:solidFill>
            <a:schemeClr val="bg1">
              <a:lumMod val="75000"/>
              <a:alpha val="85000"/>
            </a:schemeClr>
          </a:solidFill>
          <a:effectLst/>
        </p:spPr>
        <p:txBody>
          <a:bodyPr wrap="square" lIns="360000" tIns="180000" rIns="360000" bIns="180000" rtlCol="0">
            <a:noAutofit/>
          </a:bodyPr>
          <a:lstStyle/>
          <a:p>
            <a:pPr>
              <a:spcAft>
                <a:spcPts val="600"/>
              </a:spcAft>
              <a:tabLst>
                <a:tab pos="809625" algn="l"/>
              </a:tabLst>
            </a:pPr>
            <a:r>
              <a:rPr lang="nl-NL" sz="2000" dirty="0">
                <a:latin typeface="Calibri" panose="020F0502020204030204" pitchFamily="34" charset="0"/>
              </a:rPr>
              <a:t>427	</a:t>
            </a:r>
            <a:r>
              <a:rPr lang="nl-NL" sz="2000" dirty="0" err="1">
                <a:latin typeface="Calibri" panose="020F0502020204030204" pitchFamily="34" charset="0"/>
              </a:rPr>
              <a:t>Hic</a:t>
            </a:r>
            <a:r>
              <a:rPr lang="nl-NL" sz="2000" dirty="0">
                <a:latin typeface="Calibri" panose="020F0502020204030204" pitchFamily="34" charset="0"/>
              </a:rPr>
              <a:t> </a:t>
            </a:r>
            <a:r>
              <a:rPr lang="nl-NL" sz="2000" dirty="0" err="1">
                <a:latin typeface="Calibri" panose="020F0502020204030204" pitchFamily="34" charset="0"/>
              </a:rPr>
              <a:t>portus</a:t>
            </a:r>
            <a:r>
              <a:rPr lang="nl-NL" sz="2000" dirty="0">
                <a:latin typeface="Calibri" panose="020F0502020204030204" pitchFamily="34" charset="0"/>
              </a:rPr>
              <a:t> </a:t>
            </a:r>
            <a:r>
              <a:rPr lang="nl-NL" sz="2000" dirty="0" err="1">
                <a:latin typeface="Calibri" panose="020F0502020204030204" pitchFamily="34" charset="0"/>
              </a:rPr>
              <a:t>alii</a:t>
            </a:r>
            <a:r>
              <a:rPr lang="nl-NL" sz="2000" dirty="0">
                <a:latin typeface="Calibri" panose="020F0502020204030204" pitchFamily="34" charset="0"/>
              </a:rPr>
              <a:t> </a:t>
            </a:r>
            <a:r>
              <a:rPr lang="nl-NL" sz="2000" dirty="0" err="1">
                <a:latin typeface="Calibri" panose="020F0502020204030204" pitchFamily="34" charset="0"/>
              </a:rPr>
              <a:t>effodiunt</a:t>
            </a:r>
            <a:r>
              <a:rPr lang="nl-NL" sz="2000" dirty="0">
                <a:latin typeface="Calibri" panose="020F0502020204030204" pitchFamily="34" charset="0"/>
              </a:rPr>
              <a:t>; </a:t>
            </a:r>
            <a:r>
              <a:rPr lang="nl-NL" sz="2000" dirty="0" err="1">
                <a:latin typeface="Calibri" panose="020F0502020204030204" pitchFamily="34" charset="0"/>
              </a:rPr>
              <a:t>hic</a:t>
            </a:r>
            <a:r>
              <a:rPr lang="nl-NL" sz="2000" dirty="0">
                <a:latin typeface="Calibri" panose="020F0502020204030204" pitchFamily="34" charset="0"/>
              </a:rPr>
              <a:t> </a:t>
            </a:r>
            <a:r>
              <a:rPr lang="nl-NL" sz="2000" dirty="0" err="1">
                <a:latin typeface="Calibri" panose="020F0502020204030204" pitchFamily="34" charset="0"/>
              </a:rPr>
              <a:t>alta</a:t>
            </a:r>
            <a:r>
              <a:rPr lang="nl-NL" sz="2000" dirty="0">
                <a:latin typeface="Calibri" panose="020F0502020204030204" pitchFamily="34" charset="0"/>
              </a:rPr>
              <a:t> </a:t>
            </a:r>
            <a:r>
              <a:rPr lang="nl-NL" sz="2000" dirty="0" err="1">
                <a:latin typeface="Calibri" panose="020F0502020204030204" pitchFamily="34" charset="0"/>
              </a:rPr>
              <a:t>theatris</a:t>
            </a:r>
            <a:endParaRPr lang="nl-NL" sz="2000" dirty="0">
              <a:latin typeface="Calibri" panose="020F0502020204030204" pitchFamily="34" charset="0"/>
            </a:endParaRPr>
          </a:p>
          <a:p>
            <a:pPr>
              <a:spcAft>
                <a:spcPts val="600"/>
              </a:spcAft>
              <a:tabLst>
                <a:tab pos="809625" algn="l"/>
              </a:tabLst>
            </a:pPr>
            <a:r>
              <a:rPr lang="nl-NL" sz="2000" dirty="0">
                <a:latin typeface="Calibri" panose="020F0502020204030204" pitchFamily="34" charset="0"/>
              </a:rPr>
              <a:t>428	</a:t>
            </a:r>
            <a:r>
              <a:rPr lang="nl-NL" sz="2000" dirty="0" err="1">
                <a:latin typeface="Calibri" panose="020F0502020204030204" pitchFamily="34" charset="0"/>
              </a:rPr>
              <a:t>fundamenta</a:t>
            </a:r>
            <a:r>
              <a:rPr lang="nl-NL" sz="2000" dirty="0">
                <a:latin typeface="Calibri" panose="020F0502020204030204" pitchFamily="34" charset="0"/>
              </a:rPr>
              <a:t> </a:t>
            </a:r>
            <a:r>
              <a:rPr lang="nl-NL" sz="2000" dirty="0" err="1">
                <a:latin typeface="Calibri" panose="020F0502020204030204" pitchFamily="34" charset="0"/>
              </a:rPr>
              <a:t>locant</a:t>
            </a:r>
            <a:r>
              <a:rPr lang="nl-NL" sz="2000" dirty="0">
                <a:latin typeface="Calibri" panose="020F0502020204030204" pitchFamily="34" charset="0"/>
              </a:rPr>
              <a:t> </a:t>
            </a:r>
            <a:r>
              <a:rPr lang="nl-NL" sz="2000" dirty="0" err="1">
                <a:latin typeface="Calibri" panose="020F0502020204030204" pitchFamily="34" charset="0"/>
              </a:rPr>
              <a:t>alii</a:t>
            </a:r>
            <a:r>
              <a:rPr lang="nl-NL" sz="2000" dirty="0">
                <a:latin typeface="Calibri" panose="020F0502020204030204" pitchFamily="34" charset="0"/>
              </a:rPr>
              <a:t>, </a:t>
            </a:r>
            <a:r>
              <a:rPr lang="nl-NL" sz="2000" dirty="0" err="1">
                <a:latin typeface="Calibri" panose="020F0502020204030204" pitchFamily="34" charset="0"/>
              </a:rPr>
              <a:t>immanesque</a:t>
            </a:r>
            <a:r>
              <a:rPr lang="nl-NL" sz="2000" dirty="0">
                <a:latin typeface="Calibri" panose="020F0502020204030204" pitchFamily="34" charset="0"/>
              </a:rPr>
              <a:t> </a:t>
            </a:r>
            <a:r>
              <a:rPr lang="nl-NL" sz="2000" dirty="0" err="1">
                <a:latin typeface="Calibri" panose="020F0502020204030204" pitchFamily="34" charset="0"/>
              </a:rPr>
              <a:t>columnas</a:t>
            </a:r>
            <a:endParaRPr lang="nl-NL" sz="2000" dirty="0">
              <a:latin typeface="Calibri" panose="020F0502020204030204" pitchFamily="34" charset="0"/>
            </a:endParaRPr>
          </a:p>
          <a:p>
            <a:pPr>
              <a:spcAft>
                <a:spcPts val="600"/>
              </a:spcAft>
              <a:tabLst>
                <a:tab pos="809625" algn="l"/>
              </a:tabLst>
            </a:pPr>
            <a:r>
              <a:rPr lang="nl-NL" sz="2000" dirty="0">
                <a:latin typeface="Calibri" panose="020F0502020204030204" pitchFamily="34" charset="0"/>
              </a:rPr>
              <a:t>429	</a:t>
            </a:r>
            <a:r>
              <a:rPr lang="nl-NL" sz="2000" dirty="0" err="1">
                <a:latin typeface="Calibri" panose="020F0502020204030204" pitchFamily="34" charset="0"/>
              </a:rPr>
              <a:t>rupibus</a:t>
            </a:r>
            <a:r>
              <a:rPr lang="nl-NL" sz="2000" dirty="0">
                <a:latin typeface="Calibri" panose="020F0502020204030204" pitchFamily="34" charset="0"/>
              </a:rPr>
              <a:t> </a:t>
            </a:r>
            <a:r>
              <a:rPr lang="nl-NL" sz="2000" dirty="0" err="1">
                <a:latin typeface="Calibri" panose="020F0502020204030204" pitchFamily="34" charset="0"/>
              </a:rPr>
              <a:t>excidunt</a:t>
            </a:r>
            <a:r>
              <a:rPr lang="nl-NL" sz="2000" dirty="0">
                <a:latin typeface="Calibri" panose="020F0502020204030204" pitchFamily="34" charset="0"/>
              </a:rPr>
              <a:t>, </a:t>
            </a:r>
            <a:r>
              <a:rPr lang="nl-NL" sz="2000" dirty="0" err="1">
                <a:latin typeface="Calibri" panose="020F0502020204030204" pitchFamily="34" charset="0"/>
              </a:rPr>
              <a:t>scaenis</a:t>
            </a:r>
            <a:r>
              <a:rPr lang="nl-NL" sz="2000" dirty="0">
                <a:latin typeface="Calibri" panose="020F0502020204030204" pitchFamily="34" charset="0"/>
              </a:rPr>
              <a:t> </a:t>
            </a:r>
            <a:r>
              <a:rPr lang="nl-NL" sz="2000" dirty="0" err="1">
                <a:latin typeface="Calibri" panose="020F0502020204030204" pitchFamily="34" charset="0"/>
              </a:rPr>
              <a:t>decora</a:t>
            </a:r>
            <a:r>
              <a:rPr lang="nl-NL" sz="2000" dirty="0">
                <a:latin typeface="Calibri" panose="020F0502020204030204" pitchFamily="34" charset="0"/>
              </a:rPr>
              <a:t> </a:t>
            </a:r>
            <a:r>
              <a:rPr lang="nl-NL" sz="2000" dirty="0" err="1">
                <a:latin typeface="Calibri" panose="020F0502020204030204" pitchFamily="34" charset="0"/>
              </a:rPr>
              <a:t>apta</a:t>
            </a:r>
            <a:r>
              <a:rPr lang="nl-NL" sz="2000" dirty="0">
                <a:latin typeface="Calibri" panose="020F0502020204030204" pitchFamily="34" charset="0"/>
              </a:rPr>
              <a:t> </a:t>
            </a:r>
            <a:r>
              <a:rPr lang="nl-NL" sz="2000" dirty="0" err="1">
                <a:latin typeface="Calibri" panose="020F0502020204030204" pitchFamily="34" charset="0"/>
              </a:rPr>
              <a:t>futuris</a:t>
            </a:r>
            <a:r>
              <a:rPr lang="nl-NL" sz="2000" dirty="0">
                <a:latin typeface="Calibri" panose="020F0502020204030204" pitchFamily="34" charset="0"/>
              </a:rPr>
              <a:t>:</a:t>
            </a:r>
          </a:p>
        </p:txBody>
      </p:sp>
      <p:sp>
        <p:nvSpPr>
          <p:cNvPr id="31" name="Actieknop: Terug of Vorige 30">
            <a:hlinkClick r:id="" action="ppaction://hlinkshowjump?jump=previousslide" highlightClick="1"/>
          </p:cNvPr>
          <p:cNvSpPr/>
          <p:nvPr/>
        </p:nvSpPr>
        <p:spPr bwMode="auto">
          <a:xfrm>
            <a:off x="8361600" y="60126"/>
            <a:ext cx="720000" cy="288000"/>
          </a:xfrm>
          <a:prstGeom prst="actionButtonBackPrevious">
            <a:avLst/>
          </a:prstGeom>
          <a:solidFill>
            <a:schemeClr val="bg1">
              <a:lumMod val="75000"/>
              <a:alpha val="50000"/>
            </a:schemeClr>
          </a:solidFill>
          <a:ln w="0" cap="flat" cmpd="sng" algn="ctr">
            <a:noFill/>
            <a:prstDash val="solid"/>
            <a:round/>
            <a:headEnd type="none" w="med" len="med"/>
            <a:tailEnd type="triangle" w="med" len="med"/>
          </a:ln>
          <a:effectLst/>
          <a:scene3d>
            <a:camera prst="orthographicFront"/>
            <a:lightRig rig="threePt" dir="t"/>
          </a:scene3d>
          <a:sp3d prstMaterial="dkEdge"/>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32" name="Actieknop: Verder of Volgende 31">
            <a:hlinkClick r:id="" action="ppaction://hlinkshowjump?jump=nextslide" highlightClick="1"/>
          </p:cNvPr>
          <p:cNvSpPr/>
          <p:nvPr/>
        </p:nvSpPr>
        <p:spPr bwMode="auto">
          <a:xfrm>
            <a:off x="8361600" y="803874"/>
            <a:ext cx="720000" cy="288000"/>
          </a:xfrm>
          <a:prstGeom prst="actionButtonForwardNext">
            <a:avLst/>
          </a:prstGeom>
          <a:solidFill>
            <a:schemeClr val="bg1">
              <a:lumMod val="75000"/>
              <a:alpha val="50000"/>
            </a:schemeClr>
          </a:solidFill>
          <a:ln w="38100" cap="flat" cmpd="sng" algn="ctr">
            <a:noFill/>
            <a:prstDash val="solid"/>
            <a:round/>
            <a:headEnd type="none" w="med" len="med"/>
            <a:tailEnd type="triangle" w="med" len="me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9" name="Tekstvak 8"/>
          <p:cNvSpPr txBox="1"/>
          <p:nvPr/>
        </p:nvSpPr>
        <p:spPr>
          <a:xfrm>
            <a:off x="-2272" y="3834000"/>
            <a:ext cx="9144000" cy="3022296"/>
          </a:xfrm>
          <a:prstGeom prst="rect">
            <a:avLst/>
          </a:prstGeom>
          <a:solidFill>
            <a:schemeClr val="bg1">
              <a:lumMod val="75000"/>
              <a:alpha val="85000"/>
            </a:schemeClr>
          </a:solidFill>
        </p:spPr>
        <p:txBody>
          <a:bodyPr wrap="square" lIns="360000" tIns="0" rIns="360000" bIns="0" rtlCol="0" anchor="t" anchorCtr="0">
            <a:noAutofit/>
          </a:bodyPr>
          <a:lstStyle/>
          <a:p>
            <a:pPr>
              <a:spcAft>
                <a:spcPts val="300"/>
              </a:spcAft>
            </a:pPr>
            <a:r>
              <a:rPr lang="nl-NL" sz="2000">
                <a:solidFill>
                  <a:srgbClr val="CC0000"/>
                </a:solidFill>
              </a:rPr>
              <a:t>Hier graven sommigen havens uit, daar leggen anderen de diepe fundamenten voor het theater en hakken geweldige zuilen uit rotsen, passende versieringen voor het toekomstige toneel: </a:t>
            </a:r>
            <a:endParaRPr lang="nl-NL" sz="2000" dirty="0">
              <a:solidFill>
                <a:srgbClr val="CC0000"/>
              </a:solidFill>
            </a:endParaRPr>
          </a:p>
        </p:txBody>
      </p:sp>
      <p:sp>
        <p:nvSpPr>
          <p:cNvPr id="2" name="Actieknop: Terug 1">
            <a:hlinkClick r:id="rId2" action="ppaction://hlinksldjump" highlightClick="1"/>
          </p:cNvPr>
          <p:cNvSpPr/>
          <p:nvPr/>
        </p:nvSpPr>
        <p:spPr bwMode="auto">
          <a:xfrm>
            <a:off x="8361600" y="434118"/>
            <a:ext cx="720000" cy="288000"/>
          </a:xfrm>
          <a:prstGeom prst="actionButtonReturn">
            <a:avLst/>
          </a:prstGeom>
          <a:solidFill>
            <a:schemeClr val="bg1">
              <a:lumMod val="75000"/>
              <a:alpha val="50000"/>
            </a:schemeClr>
          </a:solidFill>
          <a:ln w="38100" cap="flat" cmpd="sng" algn="ctr">
            <a:noFill/>
            <a:prstDash val="solid"/>
            <a:round/>
            <a:headEnd type="none" w="med" len="med"/>
            <a:tailEnd type="triangle" w="med" len="med"/>
          </a:ln>
          <a:effectLst>
            <a:outerShdw blurRad="63500" sx="102000" sy="102000" algn="ctr"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Tree>
    <p:extLst>
      <p:ext uri="{BB962C8B-B14F-4D97-AF65-F5344CB8AC3E}">
        <p14:creationId xmlns:p14="http://schemas.microsoft.com/office/powerpoint/2010/main" val="3186742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MARTInkShape-10"/>
          <p:cNvSpPr/>
          <p:nvPr/>
        </p:nvSpPr>
        <p:spPr bwMode="auto">
          <a:xfrm>
            <a:off x="3430800" y="629972"/>
            <a:ext cx="149992" cy="128649"/>
          </a:xfrm>
          <a:custGeom>
            <a:avLst/>
            <a:gdLst/>
            <a:ahLst/>
            <a:cxnLst/>
            <a:rect l="0" t="0" r="0" b="0"/>
            <a:pathLst>
              <a:path w="149992" h="128649">
                <a:moveTo>
                  <a:pt x="132145" y="75473"/>
                </a:moveTo>
                <a:lnTo>
                  <a:pt x="132145" y="32393"/>
                </a:lnTo>
                <a:lnTo>
                  <a:pt x="132145" y="17769"/>
                </a:lnTo>
                <a:lnTo>
                  <a:pt x="129500" y="12455"/>
                </a:lnTo>
                <a:lnTo>
                  <a:pt x="126008" y="6785"/>
                </a:lnTo>
                <a:lnTo>
                  <a:pt x="124457" y="958"/>
                </a:lnTo>
                <a:lnTo>
                  <a:pt x="123051" y="0"/>
                </a:lnTo>
                <a:lnTo>
                  <a:pt x="121122" y="353"/>
                </a:lnTo>
                <a:lnTo>
                  <a:pt x="101415" y="8049"/>
                </a:lnTo>
                <a:lnTo>
                  <a:pt x="75988" y="13979"/>
                </a:lnTo>
                <a:lnTo>
                  <a:pt x="35669" y="39532"/>
                </a:lnTo>
                <a:lnTo>
                  <a:pt x="10383" y="64372"/>
                </a:lnTo>
                <a:lnTo>
                  <a:pt x="2251" y="78578"/>
                </a:lnTo>
                <a:lnTo>
                  <a:pt x="0" y="86114"/>
                </a:lnTo>
                <a:lnTo>
                  <a:pt x="392" y="88520"/>
                </a:lnTo>
                <a:lnTo>
                  <a:pt x="1646" y="90124"/>
                </a:lnTo>
                <a:lnTo>
                  <a:pt x="3474" y="91194"/>
                </a:lnTo>
                <a:lnTo>
                  <a:pt x="4693" y="92899"/>
                </a:lnTo>
                <a:lnTo>
                  <a:pt x="7400" y="100039"/>
                </a:lnTo>
                <a:lnTo>
                  <a:pt x="11549" y="105574"/>
                </a:lnTo>
                <a:lnTo>
                  <a:pt x="16700" y="108695"/>
                </a:lnTo>
                <a:lnTo>
                  <a:pt x="47999" y="120189"/>
                </a:lnTo>
                <a:lnTo>
                  <a:pt x="58485" y="125985"/>
                </a:lnTo>
                <a:lnTo>
                  <a:pt x="85012" y="128648"/>
                </a:lnTo>
                <a:lnTo>
                  <a:pt x="93999" y="126226"/>
                </a:lnTo>
                <a:lnTo>
                  <a:pt x="102293" y="122835"/>
                </a:lnTo>
                <a:lnTo>
                  <a:pt x="117126" y="119933"/>
                </a:lnTo>
                <a:lnTo>
                  <a:pt x="131531" y="113213"/>
                </a:lnTo>
                <a:lnTo>
                  <a:pt x="134712" y="112539"/>
                </a:lnTo>
                <a:lnTo>
                  <a:pt x="140893" y="106499"/>
                </a:lnTo>
                <a:lnTo>
                  <a:pt x="145955" y="98192"/>
                </a:lnTo>
                <a:lnTo>
                  <a:pt x="148805" y="86945"/>
                </a:lnTo>
                <a:lnTo>
                  <a:pt x="149974" y="42826"/>
                </a:lnTo>
                <a:lnTo>
                  <a:pt x="149991" y="32521"/>
                </a:lnTo>
                <a:lnTo>
                  <a:pt x="149003" y="28979"/>
                </a:lnTo>
                <a:lnTo>
                  <a:pt x="147353" y="26618"/>
                </a:lnTo>
                <a:lnTo>
                  <a:pt x="137574" y="18088"/>
                </a:lnTo>
                <a:lnTo>
                  <a:pt x="134773" y="17372"/>
                </a:lnTo>
                <a:lnTo>
                  <a:pt x="131912" y="17888"/>
                </a:lnTo>
                <a:lnTo>
                  <a:pt x="126089" y="20114"/>
                </a:lnTo>
                <a:lnTo>
                  <a:pt x="114286" y="21895"/>
                </a:lnTo>
              </a:path>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cap="flat" cmpd="sng" algn="ctr">
                <a:solidFill>
                  <a:srgbClr val="0093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47" name="Tekstvak 46"/>
          <p:cNvSpPr txBox="1"/>
          <p:nvPr/>
        </p:nvSpPr>
        <p:spPr>
          <a:xfrm>
            <a:off x="2272" y="0"/>
            <a:ext cx="9144000" cy="1170000"/>
          </a:xfrm>
          <a:prstGeom prst="rect">
            <a:avLst/>
          </a:prstGeom>
          <a:noFill/>
        </p:spPr>
        <p:txBody>
          <a:bodyPr wrap="square" lIns="180000" tIns="180000" rIns="180000" bIns="180000" rtlCol="0" anchor="ctr" anchorCtr="0">
            <a:noAutofit/>
          </a:bodyPr>
          <a:lstStyle/>
          <a:p>
            <a:pPr marL="609600" lvl="0" indent="-609600" fontAlgn="base">
              <a:spcAft>
                <a:spcPct val="0"/>
              </a:spcAft>
            </a:pPr>
            <a:r>
              <a:rPr lang="en-US" sz="4400" b="1" dirty="0">
                <a:solidFill>
                  <a:srgbClr val="FFFFFF">
                    <a:lumMod val="75000"/>
                  </a:srgbClr>
                </a:solidFill>
                <a:effectLst>
                  <a:outerShdw blurRad="38100" dist="38100" dir="2700000" algn="tl">
                    <a:srgbClr val="000000">
                      <a:alpha val="43137"/>
                    </a:srgbClr>
                  </a:outerShdw>
                </a:effectLst>
                <a:latin typeface="Calibri" pitchFamily="34" charset="0"/>
              </a:rPr>
              <a:t>4  Rome </a:t>
            </a:r>
            <a:r>
              <a:rPr lang="en-US" sz="4400" b="1" dirty="0" err="1">
                <a:solidFill>
                  <a:srgbClr val="FFFFFF">
                    <a:lumMod val="75000"/>
                  </a:srgbClr>
                </a:solidFill>
                <a:effectLst>
                  <a:outerShdw blurRad="38100" dist="38100" dir="2700000" algn="tl">
                    <a:srgbClr val="000000">
                      <a:alpha val="43137"/>
                    </a:srgbClr>
                  </a:outerShdw>
                </a:effectLst>
                <a:latin typeface="Calibri" pitchFamily="34" charset="0"/>
              </a:rPr>
              <a:t>en</a:t>
            </a:r>
            <a:r>
              <a:rPr lang="en-US" sz="4400" b="1" dirty="0">
                <a:solidFill>
                  <a:srgbClr val="FFFFFF">
                    <a:lumMod val="75000"/>
                  </a:srgbClr>
                </a:solidFill>
                <a:effectLst>
                  <a:outerShdw blurRad="38100" dist="38100" dir="2700000" algn="tl">
                    <a:srgbClr val="000000">
                      <a:alpha val="43137"/>
                    </a:srgbClr>
                  </a:outerShdw>
                </a:effectLst>
                <a:latin typeface="Calibri" pitchFamily="34" charset="0"/>
              </a:rPr>
              <a:t> </a:t>
            </a:r>
            <a:r>
              <a:rPr lang="en-US" sz="4400" b="1" dirty="0" err="1">
                <a:solidFill>
                  <a:srgbClr val="FFFFFF">
                    <a:lumMod val="75000"/>
                  </a:srgbClr>
                </a:solidFill>
                <a:effectLst>
                  <a:outerShdw blurRad="38100" dist="38100" dir="2700000" algn="tl">
                    <a:srgbClr val="000000">
                      <a:alpha val="43137"/>
                    </a:srgbClr>
                  </a:outerShdw>
                </a:effectLst>
                <a:latin typeface="Calibri" pitchFamily="34" charset="0"/>
              </a:rPr>
              <a:t>Karthago</a:t>
            </a:r>
            <a:endParaRPr lang="en-US" sz="4400" b="1" dirty="0">
              <a:solidFill>
                <a:srgbClr val="FFFFFF">
                  <a:lumMod val="75000"/>
                </a:srgbClr>
              </a:solidFill>
              <a:effectLst>
                <a:outerShdw blurRad="38100" dist="38100" dir="2700000" algn="tl">
                  <a:srgbClr val="000000">
                    <a:alpha val="43137"/>
                  </a:srgbClr>
                </a:outerShdw>
              </a:effectLst>
              <a:latin typeface="Calibri" pitchFamily="34" charset="0"/>
            </a:endParaRPr>
          </a:p>
          <a:p>
            <a:pPr marL="609600" lvl="0" indent="-609600" fontAlgn="base">
              <a:spcAft>
                <a:spcPct val="0"/>
              </a:spcAft>
            </a:pPr>
            <a:r>
              <a:rPr lang="en-US" sz="2400" b="1" dirty="0" err="1">
                <a:solidFill>
                  <a:schemeClr val="bg1">
                    <a:lumMod val="65000"/>
                  </a:schemeClr>
                </a:solidFill>
                <a:effectLst>
                  <a:outerShdw blurRad="38100" dist="38100" dir="2700000" algn="tl">
                    <a:srgbClr val="000000">
                      <a:alpha val="43137"/>
                    </a:srgbClr>
                  </a:outerShdw>
                </a:effectLst>
                <a:latin typeface="Calibri" pitchFamily="34" charset="0"/>
              </a:rPr>
              <a:t>Karthago</a:t>
            </a:r>
            <a:endParaRPr lang="nl-NL" sz="2400" b="1" baseline="30000" dirty="0">
              <a:solidFill>
                <a:srgbClr val="FFFFFF">
                  <a:lumMod val="65000"/>
                </a:srgbClr>
              </a:solidFill>
              <a:effectLst>
                <a:outerShdw blurRad="38100" dist="38100" dir="2700000" algn="tl">
                  <a:srgbClr val="000000">
                    <a:alpha val="43137"/>
                  </a:srgbClr>
                </a:outerShdw>
              </a:effectLst>
              <a:latin typeface="Calibri" pitchFamily="34" charset="0"/>
            </a:endParaRPr>
          </a:p>
        </p:txBody>
      </p:sp>
      <p:sp>
        <p:nvSpPr>
          <p:cNvPr id="10" name="Tekstvak 9"/>
          <p:cNvSpPr txBox="1"/>
          <p:nvPr/>
        </p:nvSpPr>
        <p:spPr>
          <a:xfrm>
            <a:off x="0" y="1170000"/>
            <a:ext cx="9144000" cy="2664000"/>
          </a:xfrm>
          <a:prstGeom prst="rect">
            <a:avLst/>
          </a:prstGeom>
          <a:solidFill>
            <a:schemeClr val="bg1">
              <a:lumMod val="75000"/>
              <a:alpha val="85000"/>
            </a:schemeClr>
          </a:solidFill>
          <a:effectLst/>
        </p:spPr>
        <p:txBody>
          <a:bodyPr wrap="square" lIns="360000" tIns="180000" rIns="360000" bIns="180000" rtlCol="0">
            <a:noAutofit/>
          </a:bodyPr>
          <a:lstStyle/>
          <a:p>
            <a:pPr>
              <a:spcAft>
                <a:spcPts val="600"/>
              </a:spcAft>
              <a:tabLst>
                <a:tab pos="809625" algn="l"/>
              </a:tabLst>
            </a:pPr>
            <a:r>
              <a:rPr lang="nl-NL" sz="2000" dirty="0">
                <a:latin typeface="Calibri" panose="020F0502020204030204" pitchFamily="34" charset="0"/>
              </a:rPr>
              <a:t>430	</a:t>
            </a:r>
            <a:r>
              <a:rPr lang="nl-NL" sz="2000" dirty="0" err="1">
                <a:latin typeface="Calibri" panose="020F0502020204030204" pitchFamily="34" charset="0"/>
              </a:rPr>
              <a:t>qualis</a:t>
            </a:r>
            <a:r>
              <a:rPr lang="nl-NL" sz="2000" dirty="0">
                <a:latin typeface="Calibri" panose="020F0502020204030204" pitchFamily="34" charset="0"/>
              </a:rPr>
              <a:t> </a:t>
            </a:r>
            <a:r>
              <a:rPr lang="nl-NL" sz="2000" dirty="0" err="1">
                <a:latin typeface="Calibri" panose="020F0502020204030204" pitchFamily="34" charset="0"/>
              </a:rPr>
              <a:t>apes</a:t>
            </a:r>
            <a:r>
              <a:rPr lang="nl-NL" sz="2000" dirty="0">
                <a:latin typeface="Calibri" panose="020F0502020204030204" pitchFamily="34" charset="0"/>
              </a:rPr>
              <a:t> </a:t>
            </a:r>
            <a:r>
              <a:rPr lang="nl-NL" sz="2000" dirty="0" err="1">
                <a:latin typeface="Calibri" panose="020F0502020204030204" pitchFamily="34" charset="0"/>
              </a:rPr>
              <a:t>aestate</a:t>
            </a:r>
            <a:r>
              <a:rPr lang="nl-NL" sz="2000" dirty="0">
                <a:latin typeface="Calibri" panose="020F0502020204030204" pitchFamily="34" charset="0"/>
              </a:rPr>
              <a:t> nova per </a:t>
            </a:r>
            <a:r>
              <a:rPr lang="nl-NL" sz="2000" dirty="0" err="1">
                <a:latin typeface="Calibri" panose="020F0502020204030204" pitchFamily="34" charset="0"/>
              </a:rPr>
              <a:t>florea</a:t>
            </a:r>
            <a:r>
              <a:rPr lang="nl-NL" sz="2000" dirty="0">
                <a:latin typeface="Calibri" panose="020F0502020204030204" pitchFamily="34" charset="0"/>
              </a:rPr>
              <a:t> </a:t>
            </a:r>
            <a:r>
              <a:rPr lang="nl-NL" sz="2000" dirty="0" err="1">
                <a:latin typeface="Calibri" panose="020F0502020204030204" pitchFamily="34" charset="0"/>
              </a:rPr>
              <a:t>rura</a:t>
            </a:r>
            <a:endParaRPr lang="nl-NL" sz="2000" dirty="0">
              <a:latin typeface="Calibri" panose="020F0502020204030204" pitchFamily="34" charset="0"/>
            </a:endParaRPr>
          </a:p>
          <a:p>
            <a:pPr>
              <a:spcAft>
                <a:spcPts val="600"/>
              </a:spcAft>
              <a:tabLst>
                <a:tab pos="809625" algn="l"/>
              </a:tabLst>
            </a:pPr>
            <a:r>
              <a:rPr lang="nl-NL" sz="2000" dirty="0">
                <a:latin typeface="Calibri" panose="020F0502020204030204" pitchFamily="34" charset="0"/>
              </a:rPr>
              <a:t>431	</a:t>
            </a:r>
            <a:r>
              <a:rPr lang="nl-NL" sz="2000" dirty="0" err="1">
                <a:latin typeface="Calibri" panose="020F0502020204030204" pitchFamily="34" charset="0"/>
              </a:rPr>
              <a:t>exercet</a:t>
            </a:r>
            <a:r>
              <a:rPr lang="nl-NL" sz="2000" dirty="0">
                <a:latin typeface="Calibri" panose="020F0502020204030204" pitchFamily="34" charset="0"/>
              </a:rPr>
              <a:t> sub </a:t>
            </a:r>
            <a:r>
              <a:rPr lang="nl-NL" sz="2000" dirty="0" err="1">
                <a:latin typeface="Calibri" panose="020F0502020204030204" pitchFamily="34" charset="0"/>
              </a:rPr>
              <a:t>sole</a:t>
            </a:r>
            <a:r>
              <a:rPr lang="nl-NL" sz="2000" dirty="0">
                <a:latin typeface="Calibri" panose="020F0502020204030204" pitchFamily="34" charset="0"/>
              </a:rPr>
              <a:t> </a:t>
            </a:r>
            <a:r>
              <a:rPr lang="nl-NL" sz="2000" dirty="0" err="1">
                <a:latin typeface="Calibri" panose="020F0502020204030204" pitchFamily="34" charset="0"/>
              </a:rPr>
              <a:t>labor</a:t>
            </a:r>
            <a:r>
              <a:rPr lang="nl-NL" sz="2000" dirty="0">
                <a:latin typeface="Calibri" panose="020F0502020204030204" pitchFamily="34" charset="0"/>
              </a:rPr>
              <a:t>, cum </a:t>
            </a:r>
            <a:r>
              <a:rPr lang="nl-NL" sz="2000" dirty="0" err="1">
                <a:latin typeface="Calibri" panose="020F0502020204030204" pitchFamily="34" charset="0"/>
              </a:rPr>
              <a:t>gentis</a:t>
            </a:r>
            <a:r>
              <a:rPr lang="nl-NL" sz="2000" dirty="0">
                <a:latin typeface="Calibri" panose="020F0502020204030204" pitchFamily="34" charset="0"/>
              </a:rPr>
              <a:t> </a:t>
            </a:r>
            <a:r>
              <a:rPr lang="nl-NL" sz="2000" dirty="0" err="1">
                <a:latin typeface="Calibri" panose="020F0502020204030204" pitchFamily="34" charset="0"/>
              </a:rPr>
              <a:t>adultos</a:t>
            </a:r>
            <a:endParaRPr lang="nl-NL" sz="2000" dirty="0">
              <a:latin typeface="Calibri" panose="020F0502020204030204" pitchFamily="34" charset="0"/>
            </a:endParaRPr>
          </a:p>
          <a:p>
            <a:pPr>
              <a:spcAft>
                <a:spcPts val="600"/>
              </a:spcAft>
              <a:tabLst>
                <a:tab pos="809625" algn="l"/>
              </a:tabLst>
            </a:pPr>
            <a:r>
              <a:rPr lang="nl-NL" sz="2000" dirty="0">
                <a:latin typeface="Calibri" panose="020F0502020204030204" pitchFamily="34" charset="0"/>
              </a:rPr>
              <a:t>432	</a:t>
            </a:r>
            <a:r>
              <a:rPr lang="nl-NL" sz="2000" dirty="0" err="1">
                <a:latin typeface="Calibri" panose="020F0502020204030204" pitchFamily="34" charset="0"/>
              </a:rPr>
              <a:t>educunt</a:t>
            </a:r>
            <a:r>
              <a:rPr lang="nl-NL" sz="2000" dirty="0">
                <a:latin typeface="Calibri" panose="020F0502020204030204" pitchFamily="34" charset="0"/>
              </a:rPr>
              <a:t> </a:t>
            </a:r>
            <a:r>
              <a:rPr lang="nl-NL" sz="2000" dirty="0" err="1">
                <a:latin typeface="Calibri" panose="020F0502020204030204" pitchFamily="34" charset="0"/>
              </a:rPr>
              <a:t>fetus</a:t>
            </a:r>
            <a:r>
              <a:rPr lang="nl-NL" sz="2000" dirty="0">
                <a:latin typeface="Calibri" panose="020F0502020204030204" pitchFamily="34" charset="0"/>
              </a:rPr>
              <a:t>, </a:t>
            </a:r>
            <a:r>
              <a:rPr lang="nl-NL" sz="2000" dirty="0" err="1">
                <a:latin typeface="Calibri" panose="020F0502020204030204" pitchFamily="34" charset="0"/>
              </a:rPr>
              <a:t>aut</a:t>
            </a:r>
            <a:r>
              <a:rPr lang="nl-NL" sz="2000" dirty="0">
                <a:latin typeface="Calibri" panose="020F0502020204030204" pitchFamily="34" charset="0"/>
              </a:rPr>
              <a:t> cum </a:t>
            </a:r>
            <a:r>
              <a:rPr lang="nl-NL" sz="2000" dirty="0" err="1">
                <a:latin typeface="Calibri" panose="020F0502020204030204" pitchFamily="34" charset="0"/>
              </a:rPr>
              <a:t>liquentia</a:t>
            </a:r>
            <a:r>
              <a:rPr lang="nl-NL" sz="2000" dirty="0">
                <a:latin typeface="Calibri" panose="020F0502020204030204" pitchFamily="34" charset="0"/>
              </a:rPr>
              <a:t> </a:t>
            </a:r>
            <a:r>
              <a:rPr lang="nl-NL" sz="2000" dirty="0" err="1">
                <a:latin typeface="Calibri" panose="020F0502020204030204" pitchFamily="34" charset="0"/>
              </a:rPr>
              <a:t>mella</a:t>
            </a:r>
            <a:endParaRPr lang="nl-NL" sz="2000" dirty="0">
              <a:latin typeface="Calibri" panose="020F0502020204030204" pitchFamily="34" charset="0"/>
            </a:endParaRPr>
          </a:p>
          <a:p>
            <a:pPr>
              <a:spcAft>
                <a:spcPts val="600"/>
              </a:spcAft>
              <a:tabLst>
                <a:tab pos="809625" algn="l"/>
              </a:tabLst>
            </a:pPr>
            <a:r>
              <a:rPr lang="nl-NL" sz="2000" dirty="0">
                <a:latin typeface="Calibri" panose="020F0502020204030204" pitchFamily="34" charset="0"/>
              </a:rPr>
              <a:t>433	</a:t>
            </a:r>
            <a:r>
              <a:rPr lang="nl-NL" sz="2000" dirty="0" err="1">
                <a:latin typeface="Calibri" panose="020F0502020204030204" pitchFamily="34" charset="0"/>
              </a:rPr>
              <a:t>stipant</a:t>
            </a:r>
            <a:r>
              <a:rPr lang="nl-NL" sz="2000" dirty="0">
                <a:latin typeface="Calibri" panose="020F0502020204030204" pitchFamily="34" charset="0"/>
              </a:rPr>
              <a:t> et </a:t>
            </a:r>
            <a:r>
              <a:rPr lang="nl-NL" sz="2000" dirty="0" err="1">
                <a:latin typeface="Calibri" panose="020F0502020204030204" pitchFamily="34" charset="0"/>
              </a:rPr>
              <a:t>dulci</a:t>
            </a:r>
            <a:r>
              <a:rPr lang="nl-NL" sz="2000" dirty="0">
                <a:latin typeface="Calibri" panose="020F0502020204030204" pitchFamily="34" charset="0"/>
              </a:rPr>
              <a:t> </a:t>
            </a:r>
            <a:r>
              <a:rPr lang="nl-NL" sz="2000" dirty="0" err="1">
                <a:latin typeface="Calibri" panose="020F0502020204030204" pitchFamily="34" charset="0"/>
              </a:rPr>
              <a:t>distendunt</a:t>
            </a:r>
            <a:r>
              <a:rPr lang="nl-NL" sz="2000" dirty="0">
                <a:latin typeface="Calibri" panose="020F0502020204030204" pitchFamily="34" charset="0"/>
              </a:rPr>
              <a:t> </a:t>
            </a:r>
            <a:r>
              <a:rPr lang="nl-NL" sz="2000" dirty="0" err="1">
                <a:latin typeface="Calibri" panose="020F0502020204030204" pitchFamily="34" charset="0"/>
              </a:rPr>
              <a:t>nectare</a:t>
            </a:r>
            <a:r>
              <a:rPr lang="nl-NL" sz="2000" dirty="0">
                <a:latin typeface="Calibri" panose="020F0502020204030204" pitchFamily="34" charset="0"/>
              </a:rPr>
              <a:t> </a:t>
            </a:r>
            <a:r>
              <a:rPr lang="nl-NL" sz="2000" dirty="0" err="1">
                <a:latin typeface="Calibri" panose="020F0502020204030204" pitchFamily="34" charset="0"/>
              </a:rPr>
              <a:t>cellas</a:t>
            </a:r>
            <a:r>
              <a:rPr lang="nl-NL" sz="2000" dirty="0">
                <a:latin typeface="Calibri" panose="020F0502020204030204" pitchFamily="34" charset="0"/>
              </a:rPr>
              <a:t>,</a:t>
            </a:r>
          </a:p>
          <a:p>
            <a:pPr>
              <a:spcAft>
                <a:spcPts val="600"/>
              </a:spcAft>
              <a:tabLst>
                <a:tab pos="809625" algn="l"/>
              </a:tabLst>
            </a:pPr>
            <a:r>
              <a:rPr lang="nl-NL" sz="2000" dirty="0">
                <a:latin typeface="Calibri" panose="020F0502020204030204" pitchFamily="34" charset="0"/>
              </a:rPr>
              <a:t>434	</a:t>
            </a:r>
            <a:r>
              <a:rPr lang="nl-NL" sz="2000" dirty="0" err="1">
                <a:latin typeface="Calibri" panose="020F0502020204030204" pitchFamily="34" charset="0"/>
              </a:rPr>
              <a:t>aut</a:t>
            </a:r>
            <a:r>
              <a:rPr lang="nl-NL" sz="2000" dirty="0">
                <a:latin typeface="Calibri" panose="020F0502020204030204" pitchFamily="34" charset="0"/>
              </a:rPr>
              <a:t> </a:t>
            </a:r>
            <a:r>
              <a:rPr lang="nl-NL" sz="2000" dirty="0" err="1">
                <a:latin typeface="Calibri" panose="020F0502020204030204" pitchFamily="34" charset="0"/>
              </a:rPr>
              <a:t>onera</a:t>
            </a:r>
            <a:r>
              <a:rPr lang="nl-NL" sz="2000" dirty="0">
                <a:latin typeface="Calibri" panose="020F0502020204030204" pitchFamily="34" charset="0"/>
              </a:rPr>
              <a:t> </a:t>
            </a:r>
            <a:r>
              <a:rPr lang="nl-NL" sz="2000" dirty="0" err="1">
                <a:latin typeface="Calibri" panose="020F0502020204030204" pitchFamily="34" charset="0"/>
              </a:rPr>
              <a:t>accipiunt</a:t>
            </a:r>
            <a:r>
              <a:rPr lang="nl-NL" sz="2000" dirty="0">
                <a:latin typeface="Calibri" panose="020F0502020204030204" pitchFamily="34" charset="0"/>
              </a:rPr>
              <a:t> </a:t>
            </a:r>
            <a:r>
              <a:rPr lang="nl-NL" sz="2000" dirty="0" err="1">
                <a:latin typeface="Calibri" panose="020F0502020204030204" pitchFamily="34" charset="0"/>
              </a:rPr>
              <a:t>venientum</a:t>
            </a:r>
            <a:r>
              <a:rPr lang="nl-NL" sz="2000" dirty="0">
                <a:latin typeface="Calibri" panose="020F0502020204030204" pitchFamily="34" charset="0"/>
              </a:rPr>
              <a:t>, </a:t>
            </a:r>
            <a:r>
              <a:rPr lang="nl-NL" sz="2000" dirty="0" err="1">
                <a:latin typeface="Calibri" panose="020F0502020204030204" pitchFamily="34" charset="0"/>
              </a:rPr>
              <a:t>aut</a:t>
            </a:r>
            <a:r>
              <a:rPr lang="nl-NL" sz="2000" dirty="0">
                <a:latin typeface="Calibri" panose="020F0502020204030204" pitchFamily="34" charset="0"/>
              </a:rPr>
              <a:t> </a:t>
            </a:r>
            <a:r>
              <a:rPr lang="nl-NL" sz="2000" dirty="0" err="1">
                <a:latin typeface="Calibri" panose="020F0502020204030204" pitchFamily="34" charset="0"/>
              </a:rPr>
              <a:t>agmine</a:t>
            </a:r>
            <a:r>
              <a:rPr lang="nl-NL" sz="2000" dirty="0">
                <a:latin typeface="Calibri" panose="020F0502020204030204" pitchFamily="34" charset="0"/>
              </a:rPr>
              <a:t> facto</a:t>
            </a:r>
          </a:p>
          <a:p>
            <a:pPr>
              <a:spcAft>
                <a:spcPts val="600"/>
              </a:spcAft>
              <a:tabLst>
                <a:tab pos="809625" algn="l"/>
              </a:tabLst>
            </a:pPr>
            <a:r>
              <a:rPr lang="nl-NL" sz="2000" dirty="0">
                <a:latin typeface="Calibri" panose="020F0502020204030204" pitchFamily="34" charset="0"/>
              </a:rPr>
              <a:t>435	</a:t>
            </a:r>
            <a:r>
              <a:rPr lang="nl-NL" sz="2000" dirty="0" err="1">
                <a:latin typeface="Calibri" panose="020F0502020204030204" pitchFamily="34" charset="0"/>
              </a:rPr>
              <a:t>ignavum</a:t>
            </a:r>
            <a:r>
              <a:rPr lang="nl-NL" sz="2000" dirty="0">
                <a:latin typeface="Calibri" panose="020F0502020204030204" pitchFamily="34" charset="0"/>
              </a:rPr>
              <a:t> </a:t>
            </a:r>
            <a:r>
              <a:rPr lang="nl-NL" sz="2000" dirty="0" err="1">
                <a:latin typeface="Calibri" panose="020F0502020204030204" pitchFamily="34" charset="0"/>
              </a:rPr>
              <a:t>fucos</a:t>
            </a:r>
            <a:r>
              <a:rPr lang="nl-NL" sz="2000" dirty="0">
                <a:latin typeface="Calibri" panose="020F0502020204030204" pitchFamily="34" charset="0"/>
              </a:rPr>
              <a:t> </a:t>
            </a:r>
            <a:r>
              <a:rPr lang="nl-NL" sz="2000" dirty="0" err="1">
                <a:latin typeface="Calibri" panose="020F0502020204030204" pitchFamily="34" charset="0"/>
              </a:rPr>
              <a:t>pecus</a:t>
            </a:r>
            <a:r>
              <a:rPr lang="nl-NL" sz="2000" dirty="0">
                <a:latin typeface="Calibri" panose="020F0502020204030204" pitchFamily="34" charset="0"/>
              </a:rPr>
              <a:t> a </a:t>
            </a:r>
            <a:r>
              <a:rPr lang="nl-NL" sz="2000" dirty="0" err="1">
                <a:latin typeface="Calibri" panose="020F0502020204030204" pitchFamily="34" charset="0"/>
              </a:rPr>
              <a:t>praesepibus</a:t>
            </a:r>
            <a:r>
              <a:rPr lang="nl-NL" sz="2000" dirty="0">
                <a:latin typeface="Calibri" panose="020F0502020204030204" pitchFamily="34" charset="0"/>
              </a:rPr>
              <a:t> </a:t>
            </a:r>
            <a:r>
              <a:rPr lang="nl-NL" sz="2000" dirty="0" err="1">
                <a:latin typeface="Calibri" panose="020F0502020204030204" pitchFamily="34" charset="0"/>
              </a:rPr>
              <a:t>arcent</a:t>
            </a:r>
            <a:r>
              <a:rPr lang="nl-NL" sz="2000" dirty="0">
                <a:latin typeface="Calibri" panose="020F0502020204030204" pitchFamily="34" charset="0"/>
              </a:rPr>
              <a:t>;</a:t>
            </a:r>
          </a:p>
        </p:txBody>
      </p:sp>
      <p:sp>
        <p:nvSpPr>
          <p:cNvPr id="31" name="Actieknop: Terug of Vorige 30">
            <a:hlinkClick r:id="" action="ppaction://hlinkshowjump?jump=previousslide" highlightClick="1"/>
          </p:cNvPr>
          <p:cNvSpPr/>
          <p:nvPr/>
        </p:nvSpPr>
        <p:spPr bwMode="auto">
          <a:xfrm>
            <a:off x="8361600" y="60126"/>
            <a:ext cx="720000" cy="288000"/>
          </a:xfrm>
          <a:prstGeom prst="actionButtonBackPrevious">
            <a:avLst/>
          </a:prstGeom>
          <a:solidFill>
            <a:schemeClr val="bg1">
              <a:lumMod val="75000"/>
              <a:alpha val="50000"/>
            </a:schemeClr>
          </a:solidFill>
          <a:ln w="0" cap="flat" cmpd="sng" algn="ctr">
            <a:noFill/>
            <a:prstDash val="solid"/>
            <a:round/>
            <a:headEnd type="none" w="med" len="med"/>
            <a:tailEnd type="triangle" w="med" len="med"/>
          </a:ln>
          <a:effectLst/>
          <a:scene3d>
            <a:camera prst="orthographicFront"/>
            <a:lightRig rig="threePt" dir="t"/>
          </a:scene3d>
          <a:sp3d prstMaterial="dkEdge"/>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32" name="Actieknop: Verder of Volgende 31">
            <a:hlinkClick r:id="" action="ppaction://hlinkshowjump?jump=nextslide" highlightClick="1"/>
          </p:cNvPr>
          <p:cNvSpPr/>
          <p:nvPr/>
        </p:nvSpPr>
        <p:spPr bwMode="auto">
          <a:xfrm>
            <a:off x="8361600" y="803874"/>
            <a:ext cx="720000" cy="288000"/>
          </a:xfrm>
          <a:prstGeom prst="actionButtonForwardNext">
            <a:avLst/>
          </a:prstGeom>
          <a:solidFill>
            <a:schemeClr val="bg1">
              <a:lumMod val="75000"/>
              <a:alpha val="50000"/>
            </a:schemeClr>
          </a:solidFill>
          <a:ln w="38100" cap="flat" cmpd="sng" algn="ctr">
            <a:noFill/>
            <a:prstDash val="solid"/>
            <a:round/>
            <a:headEnd type="none" w="med" len="med"/>
            <a:tailEnd type="triangle" w="med" len="med"/>
          </a:ln>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
        <p:nvSpPr>
          <p:cNvPr id="9" name="Tekstvak 8"/>
          <p:cNvSpPr txBox="1"/>
          <p:nvPr/>
        </p:nvSpPr>
        <p:spPr>
          <a:xfrm>
            <a:off x="-2272" y="3834000"/>
            <a:ext cx="9144000" cy="3022296"/>
          </a:xfrm>
          <a:prstGeom prst="rect">
            <a:avLst/>
          </a:prstGeom>
          <a:solidFill>
            <a:schemeClr val="bg1">
              <a:lumMod val="75000"/>
              <a:alpha val="85000"/>
            </a:schemeClr>
          </a:solidFill>
        </p:spPr>
        <p:txBody>
          <a:bodyPr wrap="square" lIns="360000" tIns="0" rIns="360000" bIns="0" rtlCol="0" anchor="t" anchorCtr="0">
            <a:noAutofit/>
          </a:bodyPr>
          <a:lstStyle/>
          <a:p>
            <a:pPr>
              <a:spcAft>
                <a:spcPts val="300"/>
              </a:spcAft>
            </a:pPr>
            <a:r>
              <a:rPr lang="nl-NL" sz="2000" b="1" dirty="0">
                <a:solidFill>
                  <a:srgbClr val="CC0000"/>
                </a:solidFill>
              </a:rPr>
              <a:t>430</a:t>
            </a:r>
            <a:r>
              <a:rPr lang="nl-NL" sz="2000" dirty="0">
                <a:solidFill>
                  <a:srgbClr val="CC0000"/>
                </a:solidFill>
              </a:rPr>
              <a:t> een zodanig werk als in de nieuwe zomer verspreid over de met bloemen bezaaide velden onder de zon de bijen bezighoudt, wanneer zij de volgroeide jongen van hun volk naar buiten brengen of wanneer ze de vloeibare honing samenpersen en de cellen volproppen met zoete nectar of de lasten van de aanvliegende [werkbijen] aannemen of in colonne </a:t>
            </a:r>
            <a:r>
              <a:rPr lang="nl-NL" sz="2000" b="1" dirty="0">
                <a:solidFill>
                  <a:srgbClr val="CC0000"/>
                </a:solidFill>
              </a:rPr>
              <a:t>435</a:t>
            </a:r>
            <a:r>
              <a:rPr lang="nl-NL" sz="2000" dirty="0">
                <a:solidFill>
                  <a:srgbClr val="CC0000"/>
                </a:solidFill>
              </a:rPr>
              <a:t> de darren, dat luie vee, van de korven weghouden; </a:t>
            </a:r>
          </a:p>
        </p:txBody>
      </p:sp>
      <p:sp>
        <p:nvSpPr>
          <p:cNvPr id="2" name="Actieknop: Terug 1">
            <a:hlinkClick r:id="rId2" action="ppaction://hlinksldjump" highlightClick="1"/>
          </p:cNvPr>
          <p:cNvSpPr/>
          <p:nvPr/>
        </p:nvSpPr>
        <p:spPr bwMode="auto">
          <a:xfrm>
            <a:off x="8361600" y="434118"/>
            <a:ext cx="720000" cy="288000"/>
          </a:xfrm>
          <a:prstGeom prst="actionButtonReturn">
            <a:avLst/>
          </a:prstGeom>
          <a:solidFill>
            <a:schemeClr val="bg1">
              <a:lumMod val="75000"/>
              <a:alpha val="50000"/>
            </a:schemeClr>
          </a:solidFill>
          <a:ln w="38100" cap="flat" cmpd="sng" algn="ctr">
            <a:noFill/>
            <a:prstDash val="solid"/>
            <a:round/>
            <a:headEnd type="none" w="med" len="med"/>
            <a:tailEnd type="triangle" w="med" len="med"/>
          </a:ln>
          <a:effectLst>
            <a:outerShdw blurRad="63500" sx="102000" sy="102000" algn="ctr"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marL="609600" marR="0" indent="-609600" algn="ctr" defTabSz="914400" rtl="0" eaLnBrk="1" fontAlgn="base" latinLnBrk="0" hangingPunct="1">
              <a:lnSpc>
                <a:spcPct val="100000"/>
              </a:lnSpc>
              <a:spcBef>
                <a:spcPct val="20000"/>
              </a:spcBef>
              <a:spcAft>
                <a:spcPct val="0"/>
              </a:spcAft>
              <a:buClrTx/>
              <a:buSzTx/>
              <a:buFontTx/>
              <a:buNone/>
              <a:tabLst/>
            </a:pPr>
            <a:endParaRPr kumimoji="0" lang="nl-NL" sz="2400" b="0" i="0" u="none" strike="noStrike" cap="none" normalizeH="0" baseline="0">
              <a:ln>
                <a:noFill/>
              </a:ln>
              <a:solidFill>
                <a:schemeClr val="tx1"/>
              </a:solidFill>
              <a:effectLst/>
              <a:latin typeface="Calibri" pitchFamily="34" charset="0"/>
            </a:endParaRPr>
          </a:p>
        </p:txBody>
      </p:sp>
    </p:spTree>
    <p:extLst>
      <p:ext uri="{BB962C8B-B14F-4D97-AF65-F5344CB8AC3E}">
        <p14:creationId xmlns:p14="http://schemas.microsoft.com/office/powerpoint/2010/main" val="2153062813"/>
      </p:ext>
    </p:extLst>
  </p:cSld>
  <p:clrMapOvr>
    <a:masterClrMapping/>
  </p:clrMapOvr>
</p:sld>
</file>

<file path=ppt/theme/theme1.xml><?xml version="1.0" encoding="utf-8"?>
<a:theme xmlns:a="http://schemas.openxmlformats.org/drawingml/2006/main" name="Grammatica">
  <a:themeElements>
    <a:clrScheme name="Grammatic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Grammatica">
      <a:majorFont>
        <a:latin typeface="Calibri"/>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38100" cap="flat" cmpd="sng" algn="ctr">
          <a:solidFill>
            <a:schemeClr val="bg1"/>
          </a:solidFill>
          <a:prstDash val="solid"/>
          <a:round/>
          <a:headEnd type="none" w="med" len="med"/>
          <a:tailEnd type="triangle" w="med" len="med"/>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Lst>
      </a:spPr>
      <a:bodyPr vert="horz" wrap="square" lIns="91440" tIns="45720" rIns="91440" bIns="45720" numCol="1" rtlCol="0" anchor="t" anchorCtr="0" compatLnSpc="1">
        <a:prstTxWarp prst="textNoShape">
          <a:avLst/>
        </a:prstTxWarp>
      </a:bodyPr>
      <a:lstStyle>
        <a:defPPr marL="609600" marR="0" indent="-609600" algn="ctr" defTabSz="914400" rtl="0" eaLnBrk="1" fontAlgn="base" latinLnBrk="0" hangingPunct="1">
          <a:lnSpc>
            <a:spcPct val="100000"/>
          </a:lnSpc>
          <a:spcBef>
            <a:spcPct val="20000"/>
          </a:spcBef>
          <a:spcAft>
            <a:spcPct val="0"/>
          </a:spcAft>
          <a:buClrTx/>
          <a:buSzTx/>
          <a:buFontTx/>
          <a:buNone/>
          <a:tabLst/>
          <a:defRPr kumimoji="0" sz="2400" b="0" i="0" u="none" strike="noStrike" cap="none" normalizeH="0" baseline="0" smtClean="0">
            <a:ln>
              <a:noFill/>
            </a:ln>
            <a:solidFill>
              <a:schemeClr val="tx1"/>
            </a:solidFill>
            <a:effectLst/>
            <a:latin typeface="Calibri"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09600" marR="0" indent="-609600" algn="ctr" defTabSz="914400" rtl="0" eaLnBrk="1" fontAlgn="base" latinLnBrk="0" hangingPunct="1">
          <a:lnSpc>
            <a:spcPct val="100000"/>
          </a:lnSpc>
          <a:spcBef>
            <a:spcPct val="20000"/>
          </a:spcBef>
          <a:spcAft>
            <a:spcPct val="0"/>
          </a:spcAft>
          <a:buClrTx/>
          <a:buSzTx/>
          <a:buFontTx/>
          <a:buNone/>
          <a:tabLst/>
          <a:defRPr kumimoji="0" lang="nl-NL" sz="2400" b="0" i="0" u="none" strike="noStrike" cap="none" normalizeH="0" baseline="0" smtClean="0">
            <a:ln>
              <a:noFill/>
            </a:ln>
            <a:solidFill>
              <a:schemeClr val="tx1"/>
            </a:solidFill>
            <a:effectLst/>
            <a:latin typeface="Calibri" pitchFamily="34" charset="0"/>
          </a:defRPr>
        </a:defPPr>
      </a:lstStyle>
    </a:lnDef>
  </a:objectDefaults>
  <a:extraClrSchemeLst>
    <a:extraClrScheme>
      <a:clrScheme name="Grammatic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rammatic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rammatic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rammatic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rammatic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rammatic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rammatic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rammatic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rammatic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rammatic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rammatic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rammatic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5372</TotalTime>
  <Words>403</Words>
  <Application>Microsoft Office PowerPoint</Application>
  <PresentationFormat>Diavoorstelling (4:3)</PresentationFormat>
  <Paragraphs>120</Paragraphs>
  <Slides>10</Slides>
  <Notes>0</Notes>
  <HiddenSlides>0</HiddenSlides>
  <MMClips>0</MMClips>
  <ScaleCrop>false</ScaleCrop>
  <HeadingPairs>
    <vt:vector size="6" baseType="variant">
      <vt:variant>
        <vt:lpstr>Gebruikte lettertypen</vt:lpstr>
      </vt:variant>
      <vt:variant>
        <vt:i4>1</vt:i4>
      </vt:variant>
      <vt:variant>
        <vt:lpstr>Thema</vt:lpstr>
      </vt:variant>
      <vt:variant>
        <vt:i4>1</vt:i4>
      </vt:variant>
      <vt:variant>
        <vt:lpstr>Diatitels</vt:lpstr>
      </vt:variant>
      <vt:variant>
        <vt:i4>10</vt:i4>
      </vt:variant>
    </vt:vector>
  </HeadingPairs>
  <TitlesOfParts>
    <vt:vector size="12" baseType="lpstr">
      <vt:lpstr>Calibri</vt:lpstr>
      <vt:lpstr>Grammatica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Mark Woertman</dc:creator>
  <cp:lastModifiedBy>Mark Woertman</cp:lastModifiedBy>
  <cp:revision>866</cp:revision>
  <dcterms:created xsi:type="dcterms:W3CDTF">2013-11-28T22:29:05Z</dcterms:created>
  <dcterms:modified xsi:type="dcterms:W3CDTF">2019-05-04T11:17:14Z</dcterms:modified>
</cp:coreProperties>
</file>